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8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81" r:id="rId12"/>
    <p:sldId id="268" r:id="rId13"/>
    <p:sldId id="282" r:id="rId14"/>
    <p:sldId id="269" r:id="rId15"/>
    <p:sldId id="270" r:id="rId16"/>
    <p:sldId id="271" r:id="rId17"/>
    <p:sldId id="283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58" r:id="rId2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59" autoAdjust="0"/>
    <p:restoredTop sz="94660"/>
  </p:normalViewPr>
  <p:slideViewPr>
    <p:cSldViewPr>
      <p:cViewPr>
        <p:scale>
          <a:sx n="66" d="100"/>
          <a:sy n="66" d="100"/>
        </p:scale>
        <p:origin x="-1446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0ADDE-D832-4316-88AA-6D2662ADCEA8}" type="datetimeFigureOut">
              <a:rPr lang="cs-CZ"/>
              <a:pPr>
                <a:defRPr/>
              </a:pPr>
              <a:t>31.10.2013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98A11-D540-4D7E-A8B6-687477D5CC7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5901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B77FA-C72F-4A4A-915D-43ED77A9A6BF}" type="datetimeFigureOut">
              <a:rPr lang="cs-CZ"/>
              <a:pPr>
                <a:defRPr/>
              </a:pPr>
              <a:t>31.10.2013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3EC76-534B-4DCD-A6E8-8FA44D39116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2217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A2BD5-8458-4A51-A610-5E250A859A21}" type="datetimeFigureOut">
              <a:rPr lang="cs-CZ"/>
              <a:pPr>
                <a:defRPr/>
              </a:pPr>
              <a:t>31.10.2013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D88CB-05DD-46E9-B683-43D9515D60A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4748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7747F-D895-45B5-A84D-1294A91DB436}" type="datetimeFigureOut">
              <a:rPr lang="cs-CZ"/>
              <a:pPr>
                <a:defRPr/>
              </a:pPr>
              <a:t>31.10.2013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16297-A660-4E01-8D68-2E8A2D40185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7840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461AD-A643-4060-8F6E-D9D269A83533}" type="datetimeFigureOut">
              <a:rPr lang="cs-CZ"/>
              <a:pPr>
                <a:defRPr/>
              </a:pPr>
              <a:t>31.10.2013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ABE49-601B-45FB-99BF-FDA62D26AEB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0896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42925-469C-4EEA-99D1-7DAD66CFFB97}" type="datetimeFigureOut">
              <a:rPr lang="cs-CZ"/>
              <a:pPr>
                <a:defRPr/>
              </a:pPr>
              <a:t>31.10.2013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24F0B-B7E1-4D42-9C5D-F76F0A40C00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4241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B985D-03AE-4F72-9441-A47945FE0CCE}" type="datetimeFigureOut">
              <a:rPr lang="cs-CZ"/>
              <a:pPr>
                <a:defRPr/>
              </a:pPr>
              <a:t>31.10.2013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9BF8B-0BC7-4A0E-B258-E08347ACFD8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3082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E70CE-BCB2-477D-A84E-3AABD5186316}" type="datetimeFigureOut">
              <a:rPr lang="cs-CZ"/>
              <a:pPr>
                <a:defRPr/>
              </a:pPr>
              <a:t>31.10.2013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9293C-65DA-4C88-A43D-0AA088FC7AE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6288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B8CB5-B97B-4974-A1BD-12296B3FEFC1}" type="datetimeFigureOut">
              <a:rPr lang="cs-CZ"/>
              <a:pPr>
                <a:defRPr/>
              </a:pPr>
              <a:t>31.10.2013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E931A-3990-4B98-A1CC-7901BE464B3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1499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5CE7E-E9C5-4663-924D-A6548D555A16}" type="datetimeFigureOut">
              <a:rPr lang="cs-CZ"/>
              <a:pPr>
                <a:defRPr/>
              </a:pPr>
              <a:t>31.10.2013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D1A05-E9AB-400E-8572-695CF967FCD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2740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A3A31-E815-46A3-A25B-60D1C5E87CA9}" type="datetimeFigureOut">
              <a:rPr lang="cs-CZ"/>
              <a:pPr>
                <a:defRPr/>
              </a:pPr>
              <a:t>31.10.2013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47B94-3EDE-4EC1-937F-3CF0DC43B4D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6026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0EB536-877B-4EE2-A093-356BC81B1B95}" type="datetimeFigureOut">
              <a:rPr lang="cs-CZ"/>
              <a:pPr>
                <a:defRPr/>
              </a:pPr>
              <a:t>31.10.2013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2823DA-B5B1-4685-9153-FF82473DBFE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7687172"/>
              </p:ext>
            </p:extLst>
          </p:nvPr>
        </p:nvGraphicFramePr>
        <p:xfrm>
          <a:off x="539750" y="1844675"/>
          <a:ext cx="8208963" cy="51212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3830"/>
                <a:gridCol w="5965133"/>
              </a:tblGrid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Šablona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effectLst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</a:rPr>
                        <a:t> Renata Kohoutková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Švýcarská</a:t>
                      </a:r>
                      <a:r>
                        <a:rPr lang="cs-CZ" sz="14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města - foto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VY_32_INOVACE_6.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2.3. </a:t>
                      </a:r>
                      <a:endParaRPr lang="cs-CZ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6. 10. 2013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Předmět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Zeměpis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Tematická oblast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Střední </a:t>
                      </a:r>
                      <a:r>
                        <a:rPr lang="cs-CZ" sz="1400" smtClean="0">
                          <a:effectLst/>
                        </a:rPr>
                        <a:t>a jihovýchodní Evropa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Výstup 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Žák</a:t>
                      </a:r>
                      <a:r>
                        <a:rPr lang="cs-CZ" sz="1400" baseline="0" dirty="0" smtClean="0">
                          <a:effectLst/>
                        </a:rPr>
                        <a:t> 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Anotace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Materiál</a:t>
                      </a:r>
                      <a:r>
                        <a:rPr lang="cs-CZ" sz="1400" baseline="0" dirty="0" smtClean="0">
                          <a:effectLst/>
                        </a:rPr>
                        <a:t> obsahuje fotky ze švýcarských měst.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Metodický popis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</a:rPr>
                        <a:t>Materiál je určen k</a:t>
                      </a:r>
                      <a:r>
                        <a:rPr lang="cs-CZ" sz="1400" baseline="0" dirty="0" smtClean="0">
                          <a:effectLst/>
                        </a:rPr>
                        <a:t> dokreslení reálií.</a:t>
                      </a:r>
                      <a:endParaRPr lang="cs-CZ" sz="1400" dirty="0" smtClean="0">
                        <a:solidFill>
                          <a:srgbClr val="365F9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Hodnocení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Materiál</a:t>
                      </a:r>
                      <a:r>
                        <a:rPr lang="cs-CZ" sz="1400" baseline="0" dirty="0" smtClean="0">
                          <a:effectLst/>
                        </a:rPr>
                        <a:t> byl názornou pomůckou na dotvoření  přírodních a humánních reálií.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0159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9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dirty="0"/>
          </a:p>
        </p:txBody>
      </p:sp>
      <p:pic>
        <p:nvPicPr>
          <p:cNvPr id="2100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228600"/>
            <a:ext cx="66325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468313" y="1484784"/>
            <a:ext cx="8135937" cy="2736304"/>
          </a:xfrm>
          <a:solidFill>
            <a:schemeClr val="accent3">
              <a:lumMod val="40000"/>
              <a:lumOff val="60000"/>
            </a:schemeClr>
          </a:solidFill>
          <a:ln w="76200">
            <a:solidFill>
              <a:srgbClr val="92D050"/>
            </a:solidFill>
          </a:ln>
        </p:spPr>
        <p:txBody>
          <a:bodyPr/>
          <a:lstStyle/>
          <a:p>
            <a:pPr>
              <a:defRPr/>
            </a:pPr>
            <a:r>
              <a:rPr lang="cs-CZ" dirty="0" smtClean="0"/>
              <a:t>Bern, </a:t>
            </a:r>
            <a:br>
              <a:rPr lang="cs-CZ" dirty="0" smtClean="0"/>
            </a:br>
            <a:r>
              <a:rPr lang="cs-CZ" dirty="0" err="1" smtClean="0"/>
              <a:t>Gruyér</a:t>
            </a:r>
            <a:r>
              <a:rPr lang="cs-CZ" dirty="0" smtClean="0"/>
              <a:t>, </a:t>
            </a:r>
            <a:br>
              <a:rPr lang="cs-CZ" dirty="0" smtClean="0"/>
            </a:br>
            <a:r>
              <a:rPr lang="cs-CZ" dirty="0" err="1" smtClean="0"/>
              <a:t>Motreux-Vevey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Bern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Hlavní město Švýcarska</a:t>
            </a:r>
          </a:p>
          <a:p>
            <a:r>
              <a:rPr lang="cs-CZ" dirty="0" smtClean="0"/>
              <a:t>Leží na řece </a:t>
            </a:r>
            <a:r>
              <a:rPr lang="cs-CZ" dirty="0" err="1" smtClean="0"/>
              <a:t>Aare</a:t>
            </a:r>
            <a:r>
              <a:rPr lang="cs-CZ" dirty="0" smtClean="0"/>
              <a:t>, která je ledovcového původu, průzračná barva vody.</a:t>
            </a:r>
          </a:p>
          <a:p>
            <a:r>
              <a:rPr lang="cs-CZ" dirty="0" smtClean="0"/>
              <a:t>Ve znaku města je medvěd. Na místním orloji můžeme vidět točící se medvědy.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5252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39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10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15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26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901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66462"/>
            <a:ext cx="4706043" cy="627472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043" y="337567"/>
            <a:ext cx="4801344" cy="64017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ovéPole 3"/>
          <p:cNvSpPr txBox="1"/>
          <p:nvPr/>
        </p:nvSpPr>
        <p:spPr>
          <a:xfrm>
            <a:off x="179511" y="106735"/>
            <a:ext cx="2212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Orloj s medvědy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30217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2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Čokoládovny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2592288"/>
          </a:xfrm>
        </p:spPr>
        <p:txBody>
          <a:bodyPr/>
          <a:lstStyle/>
          <a:p>
            <a:r>
              <a:rPr lang="cs-CZ" dirty="0" smtClean="0"/>
              <a:t>Světoznámá je švýcarská čokoláda. </a:t>
            </a:r>
            <a:endParaRPr lang="cs-CZ" dirty="0"/>
          </a:p>
          <a:p>
            <a:r>
              <a:rPr lang="cs-CZ" dirty="0" smtClean="0"/>
              <a:t>firmy Nestlé, </a:t>
            </a:r>
            <a:r>
              <a:rPr lang="cs-CZ" dirty="0" err="1" smtClean="0"/>
              <a:t>Cailers</a:t>
            </a:r>
            <a:r>
              <a:rPr lang="cs-CZ" dirty="0" smtClean="0"/>
              <a:t>.</a:t>
            </a:r>
          </a:p>
          <a:p>
            <a:r>
              <a:rPr lang="cs-CZ" dirty="0" smtClean="0"/>
              <a:t>Návštěva čokoládovny v sobě skrývá i ochutnávku místních specialit.</a:t>
            </a:r>
          </a:p>
        </p:txBody>
      </p:sp>
    </p:spTree>
    <p:extLst>
      <p:ext uri="{BB962C8B-B14F-4D97-AF65-F5344CB8AC3E}">
        <p14:creationId xmlns:p14="http://schemas.microsoft.com/office/powerpoint/2010/main" val="412965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0973" y="1124744"/>
            <a:ext cx="7454981" cy="5591236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88640"/>
            <a:ext cx="8028384" cy="6021288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10972" y="633382"/>
            <a:ext cx="5483313" cy="502718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6557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Gruyér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764904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cs-CZ" dirty="0" smtClean="0"/>
              <a:t>Městečko ve francouzsky mluvícím kantonu.</a:t>
            </a:r>
          </a:p>
          <a:p>
            <a:pPr>
              <a:lnSpc>
                <a:spcPct val="130000"/>
              </a:lnSpc>
            </a:pPr>
            <a:r>
              <a:rPr lang="cs-CZ" dirty="0" smtClean="0"/>
              <a:t>Proslavené </a:t>
            </a:r>
            <a:r>
              <a:rPr lang="cs-CZ" dirty="0"/>
              <a:t>výrobou stejnojmenného </a:t>
            </a:r>
            <a:r>
              <a:rPr lang="cs-CZ" dirty="0" smtClean="0"/>
              <a:t>sýra a středověkým hradem ze</a:t>
            </a:r>
            <a:r>
              <a:rPr lang="cs-CZ" dirty="0"/>
              <a:t> 12. </a:t>
            </a:r>
            <a:r>
              <a:rPr lang="cs-CZ" dirty="0" smtClean="0"/>
              <a:t>stol.</a:t>
            </a:r>
          </a:p>
          <a:p>
            <a:pPr>
              <a:lnSpc>
                <a:spcPct val="13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533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31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38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68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Vevey</a:t>
            </a:r>
            <a:r>
              <a:rPr lang="cs-CZ" dirty="0" smtClean="0"/>
              <a:t> - </a:t>
            </a:r>
            <a:r>
              <a:rPr lang="cs-CZ" dirty="0" err="1" smtClean="0"/>
              <a:t>Montreux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4"/>
            <a:ext cx="8795320" cy="4925144"/>
          </a:xfrm>
        </p:spPr>
        <p:txBody>
          <a:bodyPr/>
          <a:lstStyle/>
          <a:p>
            <a:r>
              <a:rPr lang="cs-CZ" dirty="0" smtClean="0"/>
              <a:t>Lázeňská města na břehu Ženevského jezera (</a:t>
            </a:r>
            <a:r>
              <a:rPr lang="cs-CZ" dirty="0" err="1" smtClean="0"/>
              <a:t>Lac</a:t>
            </a:r>
            <a:r>
              <a:rPr lang="cs-CZ" dirty="0" smtClean="0"/>
              <a:t> </a:t>
            </a:r>
            <a:r>
              <a:rPr lang="cs-CZ" dirty="0" err="1" smtClean="0"/>
              <a:t>Leman</a:t>
            </a:r>
            <a:r>
              <a:rPr lang="cs-CZ" dirty="0" smtClean="0"/>
              <a:t>), jedno město plynule přechází v druhé.</a:t>
            </a:r>
            <a:endParaRPr lang="cs-CZ" dirty="0"/>
          </a:p>
          <a:p>
            <a:r>
              <a:rPr lang="cs-CZ" dirty="0" smtClean="0"/>
              <a:t>zde žil Charles Chaplin, Fredy Mercury (člen hudební skupiny QUEEN).</a:t>
            </a:r>
          </a:p>
          <a:p>
            <a:r>
              <a:rPr lang="cs-CZ" dirty="0" smtClean="0"/>
              <a:t>Pro návštěvníky jsou připraveny přepychové hotely, </a:t>
            </a:r>
            <a:r>
              <a:rPr lang="cs-CZ" dirty="0" err="1" smtClean="0"/>
              <a:t>casino</a:t>
            </a:r>
            <a:r>
              <a:rPr lang="cs-CZ" dirty="0" smtClean="0"/>
              <a:t>, promenáda na břehu jezera.</a:t>
            </a:r>
          </a:p>
          <a:p>
            <a:r>
              <a:rPr lang="cs-CZ" dirty="0" smtClean="0"/>
              <a:t>Zvláštní klimatické podmínky v tomto místě způsobily, že zde roste subtropická vegetace.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421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88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7384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52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25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10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77963" cy="68834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770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55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99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3088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algn="l" eaLnBrk="1" hangingPunct="1"/>
            <a:r>
              <a:rPr lang="cs-CZ" sz="2800" dirty="0" smtClean="0"/>
              <a:t>Seznam použitých zdrojů: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468313" y="908050"/>
            <a:ext cx="8229600" cy="5545138"/>
          </a:xfrm>
        </p:spPr>
        <p:txBody>
          <a:bodyPr/>
          <a:lstStyle/>
          <a:p>
            <a:pPr eaLnBrk="1" hangingPunct="1">
              <a:defRPr/>
            </a:pPr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248</Words>
  <Application>Microsoft Office PowerPoint</Application>
  <PresentationFormat>Předvádění na obrazovce (4:3)</PresentationFormat>
  <Paragraphs>48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systému Office</vt:lpstr>
      <vt:lpstr>Prezentace aplikace PowerPoint</vt:lpstr>
      <vt:lpstr>Bern,  Gruyér,  Motreux-Vevey</vt:lpstr>
      <vt:lpstr>Bern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Čokoládovny</vt:lpstr>
      <vt:lpstr>Prezentace aplikace PowerPoint</vt:lpstr>
      <vt:lpstr>Gruyér</vt:lpstr>
      <vt:lpstr>Prezentace aplikace PowerPoint</vt:lpstr>
      <vt:lpstr>Prezentace aplikace PowerPoint</vt:lpstr>
      <vt:lpstr>Prezentace aplikace PowerPoint</vt:lpstr>
      <vt:lpstr>Vevey - Montreux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pc4</cp:lastModifiedBy>
  <cp:revision>34</cp:revision>
  <dcterms:created xsi:type="dcterms:W3CDTF">2012-12-23T08:55:19Z</dcterms:created>
  <dcterms:modified xsi:type="dcterms:W3CDTF">2013-10-31T23:00:07Z</dcterms:modified>
</cp:coreProperties>
</file>