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7" r:id="rId2"/>
    <p:sldId id="265" r:id="rId3"/>
    <p:sldId id="262" r:id="rId4"/>
    <p:sldId id="264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1974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nástupnické státy, 2. potrestání Německa, 3. Společnost národů, 4. Ženeva, 5. Wilson, 6. Kominterna, 7. soudní dvůr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ne, 2. ano, 3. ano, 4. ne, 5. ano, 6. ano, 7. ne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 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snaha o  zachování míru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pn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 po 1. světové válce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42910" y="428604"/>
            <a:ext cx="7643866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látky: Poválečné uspořádání světa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přesmyčky, vyhledávání správných odpovědí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správné odpovědi jsou uvedeny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 poznámkách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Situace po 1. světové válce byla předmětem jednání na konferenci v Paříži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1571612"/>
            <a:ext cx="552523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přesmyčkách objevíš související slova:</a:t>
            </a:r>
          </a:p>
          <a:p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NICSTUPNÁKÉ TYSÁT ……………………………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STÁPOTRENÍ CEKANĚM …………………………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POSLOČNEST DŮRÁNO ………………………….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VEŽANE ……………………………………………….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SILNOW ………………………………………………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RENAKOTMIN ………………………………………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DÍSUNO VŮDR …………………………………….. 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285852" y="4714884"/>
            <a:ext cx="2643206" cy="15716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Obavy z další války</a:t>
            </a:r>
            <a:endParaRPr lang="cs-CZ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4143372" y="5214950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214942" y="4714884"/>
            <a:ext cx="2643206" cy="1500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Vznik Společnosti národů</a:t>
            </a:r>
            <a:endParaRPr lang="cs-CZ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Jsou tvrzení pravdivá? Zakroužkuj správnou odpověď!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1500174"/>
            <a:ext cx="941796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Rada Společnosti národů měla 5 stálých členů.	ano – ne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 vznikla ze snahy zamezit válkám.			ano – ne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Zástupci členských států SN se scházeli v Ženevě.	ano – ne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Ženevě byl také Mezinárodní soudní dvůr.		ano – ne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Německo bylo přijato do SN.				ano – ne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roce 1919 byla vytvořena Kominterna.		ano – ne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válce byl Tunis nezávislým státem.		ano - ne		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55" name="Picture 31" descr="C:\Users\Ira\AppData\Local\Microsoft\Windows\Temporary Internet Files\Content.IE5\NYJAV5SQ\MC9002972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4143380"/>
            <a:ext cx="2000264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Souvisí tyto obrázky se Společností národů? Vysvětli podrobně jak! 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7" descr="C:\Users\Ira\AppData\Local\Microsoft\Windows\Temporary Internet Files\Content.IE5\NYJAV5SQ\MC9002803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1714488"/>
            <a:ext cx="2214578" cy="2077858"/>
          </a:xfrm>
          <a:prstGeom prst="rect">
            <a:avLst/>
          </a:prstGeom>
          <a:noFill/>
        </p:spPr>
      </p:pic>
      <p:pic>
        <p:nvPicPr>
          <p:cNvPr id="5" name="Picture 17" descr="C:\Users\Ira\AppData\Local\Microsoft\Windows\Temporary Internet Files\Content.IE5\4YFC436Y\MC9002173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4000504"/>
            <a:ext cx="1726387" cy="1805026"/>
          </a:xfrm>
          <a:prstGeom prst="rect">
            <a:avLst/>
          </a:prstGeom>
          <a:noFill/>
        </p:spPr>
      </p:pic>
      <p:pic>
        <p:nvPicPr>
          <p:cNvPr id="6" name="Picture 2" descr="C:\Users\Ira\AppData\Local\Microsoft\Windows\Temporary Internet Files\Content.IE5\Y1B3DDI9\MC90005333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06" y="1785925"/>
            <a:ext cx="1714512" cy="2087325"/>
          </a:xfrm>
          <a:prstGeom prst="rect">
            <a:avLst/>
          </a:prstGeom>
          <a:noFill/>
        </p:spPr>
      </p:pic>
      <p:pic>
        <p:nvPicPr>
          <p:cNvPr id="2050" name="Picture 2" descr="C:\Users\Ira\AppData\Local\Microsoft\Windows\Temporary Internet Files\Content.IE5\4YFC436Y\MC900280524[2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7686" y="4071942"/>
            <a:ext cx="2649537" cy="1965325"/>
          </a:xfrm>
          <a:prstGeom prst="rect">
            <a:avLst/>
          </a:prstGeom>
          <a:noFill/>
        </p:spPr>
      </p:pic>
      <p:pic>
        <p:nvPicPr>
          <p:cNvPr id="2053" name="Picture 5" descr="C:\Users\Ira\AppData\Local\Microsoft\Windows\Temporary Internet Files\Content.IE5\WOMOBDAP\MP90043064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57950" y="1500174"/>
            <a:ext cx="1880968" cy="24288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00034" y="200024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86116" y="264318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264318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42976" y="4500570"/>
            <a:ext cx="379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00496" y="47148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600</TotalTime>
  <Words>271</Words>
  <Application>Microsoft Office PowerPoint</Application>
  <PresentationFormat>Předvádění na obrazovce (4:3)</PresentationFormat>
  <Paragraphs>63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Situace po 1. světové válce byla předmětem jednání na konferenci v Paříži</vt:lpstr>
      <vt:lpstr>Jsou tvrzení pravdivá? Zakroužkuj správnou odpověď!</vt:lpstr>
      <vt:lpstr>Souvisí tyto obrázky se Společností národů? Vysvětli podrobně jak!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Brožová Irena</cp:lastModifiedBy>
  <cp:revision>82</cp:revision>
  <dcterms:created xsi:type="dcterms:W3CDTF">2011-05-26T14:17:08Z</dcterms:created>
  <dcterms:modified xsi:type="dcterms:W3CDTF">2012-03-20T09:48:03Z</dcterms:modified>
</cp:coreProperties>
</file>