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6" r:id="rId2"/>
    <p:sldId id="265" r:id="rId3"/>
    <p:sldId id="261" r:id="rId4"/>
    <p:sldId id="262" r:id="rId5"/>
    <p:sldId id="263" r:id="rId6"/>
    <p:sldId id="267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70" d="100"/>
          <a:sy n="70" d="100"/>
        </p:scale>
        <p:origin x="-1302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500" i="1" dirty="0" smtClean="0"/>
              <a:t>Správné řešení: 1. c), 2. a), 3. d), 4. b)</a:t>
            </a:r>
            <a:endParaRPr lang="cs-CZ" sz="1500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284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Komunistická diktatura v SSSR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VY_32_INOVACE_08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4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prohloubení znalostí o komunistické diktatuře v SSSR 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časová přímka, doplňování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pojmů, spojování jmen a odpovídajících charakteristik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pracovní list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19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500" dirty="0" smtClean="0"/>
              <a:t>Časová přímka dějin Ruska a SSSR</a:t>
            </a:r>
            <a:endParaRPr lang="cs-CZ" sz="25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/>
          <p:cNvSpPr/>
          <p:nvPr/>
        </p:nvSpPr>
        <p:spPr>
          <a:xfrm rot="16200000">
            <a:off x="-642974" y="3571876"/>
            <a:ext cx="471490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00034" y="164305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1917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57422" y="164305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VŘSR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00034" y="228599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1922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285984" y="2214554"/>
            <a:ext cx="129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vznik SSSR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0034" y="2857496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1924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285984" y="2786058"/>
            <a:ext cx="1626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nástup Stalina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00034" y="378619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1928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285984" y="3643314"/>
            <a:ext cx="1618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industrializace</a:t>
            </a:r>
          </a:p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kolektivizace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00034" y="478632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1934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285984" y="4857760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přijetí do SN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00034" y="5786454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1939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285984" y="5786454"/>
            <a:ext cx="2260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Rusko – finská válka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Šipka doprava 40"/>
          <p:cNvSpPr/>
          <p:nvPr/>
        </p:nvSpPr>
        <p:spPr>
          <a:xfrm>
            <a:off x="1214414" y="2357430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prava 41"/>
          <p:cNvSpPr/>
          <p:nvPr/>
        </p:nvSpPr>
        <p:spPr>
          <a:xfrm>
            <a:off x="1214414" y="1714488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Šipka doprava 42"/>
          <p:cNvSpPr/>
          <p:nvPr/>
        </p:nvSpPr>
        <p:spPr>
          <a:xfrm>
            <a:off x="1214414" y="2928934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doprava 43"/>
          <p:cNvSpPr/>
          <p:nvPr/>
        </p:nvSpPr>
        <p:spPr>
          <a:xfrm>
            <a:off x="1214414" y="3857628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Šipka doprava 44"/>
          <p:cNvSpPr/>
          <p:nvPr/>
        </p:nvSpPr>
        <p:spPr>
          <a:xfrm>
            <a:off x="1214414" y="4929198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Šipka doprava 45"/>
          <p:cNvSpPr/>
          <p:nvPr/>
        </p:nvSpPr>
        <p:spPr>
          <a:xfrm>
            <a:off x="1214414" y="5929330"/>
            <a:ext cx="1049846" cy="2143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Ira\AppData\Local\Microsoft\Windows\Temporary Internet Files\Content.IE5\4YFC436Y\MC900415576[2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214554"/>
            <a:ext cx="3654621" cy="23133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Doplň tabulku!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142976" y="1500174"/>
          <a:ext cx="6905652" cy="403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826"/>
                <a:gridCol w="3452826"/>
              </a:tblGrid>
              <a:tr h="53398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pojmy</a:t>
                      </a:r>
                      <a:endParaRPr lang="cs-CZ" sz="20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vysvětlení</a:t>
                      </a:r>
                      <a:endParaRPr lang="cs-CZ" sz="20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lidu,dělníků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gulag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vytváření družstev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zprůmyslnění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totalitní stát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pětiletka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tajná sovětská policie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Správné odpovědi 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071538" y="1571612"/>
          <a:ext cx="6905652" cy="403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826"/>
                <a:gridCol w="3452826"/>
              </a:tblGrid>
              <a:tr h="53398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pojmy</a:t>
                      </a:r>
                      <a:endParaRPr lang="cs-CZ" sz="20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vysvětlení</a:t>
                      </a:r>
                      <a:endParaRPr lang="cs-CZ" sz="20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diktatura proletariátu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lidu,dělníků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gulag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nápravný tábor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kolektivizace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vytváření družstev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industrializace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zprůmyslnění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totalitní stát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stát s vládou jedné strany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pětiletka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pětiletý plán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754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Čeka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tajná sovětská policie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rozova\AppData\Local\Microsoft\Windows\Temporary Internet Files\Content.IE5\17KCIYBR\MP90044906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24744"/>
            <a:ext cx="4536504" cy="494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/>
              <a:t>Připoj ke jménům odpovídající charakteristiku!</a:t>
            </a:r>
            <a:endParaRPr lang="cs-CZ" sz="25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556792"/>
            <a:ext cx="78488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/>
              <a:t>RASPUTIN	a) nástupce Lenina, </a:t>
            </a:r>
          </a:p>
          <a:p>
            <a:r>
              <a:rPr lang="cs-CZ" sz="2000" dirty="0" smtClean="0"/>
              <a:t>		     utužil komunistickou diktaturu</a:t>
            </a:r>
          </a:p>
          <a:p>
            <a:endParaRPr lang="cs-CZ" sz="2000" dirty="0" smtClean="0"/>
          </a:p>
          <a:p>
            <a:r>
              <a:rPr lang="cs-CZ" sz="2000" dirty="0" smtClean="0"/>
              <a:t>2.     STALIN            b) tvůrce Velké říjnové                					     socialistické revoluce  </a:t>
            </a:r>
          </a:p>
          <a:p>
            <a:endParaRPr lang="cs-CZ" sz="2000" dirty="0" smtClean="0"/>
          </a:p>
          <a:p>
            <a:r>
              <a:rPr lang="cs-CZ" sz="2000" dirty="0" smtClean="0"/>
              <a:t>3.     TROCKIJ	c) ruský mnich, který měl velký vliv na 				     carevnu a zemřel roku 1916</a:t>
            </a:r>
          </a:p>
          <a:p>
            <a:endParaRPr lang="cs-CZ" sz="2000" dirty="0" smtClean="0"/>
          </a:p>
          <a:p>
            <a:r>
              <a:rPr lang="cs-CZ" sz="2000" dirty="0" smtClean="0"/>
              <a:t>4.     LENIN	d) spolupracovník Lenina, </a:t>
            </a:r>
          </a:p>
          <a:p>
            <a:r>
              <a:rPr lang="cs-CZ" sz="2000" dirty="0" smtClean="0"/>
              <a:t>		     tvůrce revoluce							</a:t>
            </a:r>
            <a:endParaRPr lang="cs-CZ" sz="20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91905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http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://office.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</TotalTime>
  <Words>223</Words>
  <Application>Microsoft Office PowerPoint</Application>
  <PresentationFormat>Předvádění na obrazovce (4:3)</PresentationFormat>
  <Paragraphs>85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Časová přímka dějin Ruska a SSSR</vt:lpstr>
      <vt:lpstr>Doplň tabulku!</vt:lpstr>
      <vt:lpstr>Správné odpovědi </vt:lpstr>
      <vt:lpstr>Připoj ke jménům odpovídající charakteristiku!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Brožová Irena</cp:lastModifiedBy>
  <cp:revision>80</cp:revision>
  <dcterms:created xsi:type="dcterms:W3CDTF">2011-05-26T14:17:08Z</dcterms:created>
  <dcterms:modified xsi:type="dcterms:W3CDTF">2012-03-20T10:20:59Z</dcterms:modified>
</cp:coreProperties>
</file>