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handoutMasterIdLst>
    <p:handoutMasterId r:id="rId42"/>
  </p:handout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67" r:id="rId9"/>
    <p:sldId id="268" r:id="rId10"/>
    <p:sldId id="259" r:id="rId11"/>
    <p:sldId id="269" r:id="rId12"/>
    <p:sldId id="270" r:id="rId13"/>
    <p:sldId id="271" r:id="rId14"/>
    <p:sldId id="272" r:id="rId15"/>
    <p:sldId id="273" r:id="rId16"/>
    <p:sldId id="274" r:id="rId17"/>
    <p:sldId id="260" r:id="rId18"/>
    <p:sldId id="275" r:id="rId19"/>
    <p:sldId id="276" r:id="rId20"/>
    <p:sldId id="277" r:id="rId21"/>
    <p:sldId id="278" r:id="rId22"/>
    <p:sldId id="279" r:id="rId23"/>
    <p:sldId id="280" r:id="rId24"/>
    <p:sldId id="261" r:id="rId25"/>
    <p:sldId id="281" r:id="rId26"/>
    <p:sldId id="282" r:id="rId27"/>
    <p:sldId id="283" r:id="rId28"/>
    <p:sldId id="284" r:id="rId29"/>
    <p:sldId id="285" r:id="rId30"/>
    <p:sldId id="286" r:id="rId31"/>
    <p:sldId id="262" r:id="rId32"/>
    <p:sldId id="287" r:id="rId33"/>
    <p:sldId id="288" r:id="rId34"/>
    <p:sldId id="289" r:id="rId35"/>
    <p:sldId id="290" r:id="rId36"/>
    <p:sldId id="291" r:id="rId37"/>
    <p:sldId id="292" r:id="rId38"/>
    <p:sldId id="296" r:id="rId39"/>
    <p:sldId id="295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0" d="100"/>
          <a:sy n="70" d="100"/>
        </p:scale>
        <p:origin x="-691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b="0" dirty="0" smtClean="0"/>
            <a:t>:  In der </a:t>
          </a:r>
          <a:r>
            <a:rPr lang="cs-CZ" sz="2000" b="0" dirty="0" err="1" smtClean="0"/>
            <a:t>Stadt</a:t>
          </a:r>
          <a:endParaRPr lang="cs-CZ" sz="2000" b="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/>
            <a:t>NÁZEV:VY_22_INOVACE_05_NJ9_Riskuj – in der </a:t>
          </a:r>
          <a:r>
            <a:rPr lang="cs-CZ" sz="2000" b="0" dirty="0" err="1" smtClean="0"/>
            <a:t>Stadt</a:t>
          </a:r>
          <a:endParaRPr lang="cs-CZ" sz="2000" b="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AF5952F-20EE-4D4D-B301-CA3A1403E6F1}" type="presOf" srcId="{1AE9165A-6B70-4FFD-A49C-881BF73B4F04}" destId="{A9F01C16-B5C0-47B0-9750-F7E5E11674A0}" srcOrd="0" destOrd="0" presId="urn:microsoft.com/office/officeart/2005/8/layout/target3"/>
    <dgm:cxn modelId="{60DE54EB-892F-4D6C-B582-8F680EA9E876}" type="presOf" srcId="{26CBEA56-8CFD-48C0-BD6E-2EB16B1FBF42}" destId="{5583D5C5-FAFF-4548-819C-80E289F73770}" srcOrd="0" destOrd="0" presId="urn:microsoft.com/office/officeart/2005/8/layout/target3"/>
    <dgm:cxn modelId="{EB719495-F63C-495C-A0EF-9E1185BE94FB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1E5264D-08A3-4B86-8EC8-CA37BF3BC314}" type="presOf" srcId="{757F3AB3-0718-4624-B441-E567A8F0AB56}" destId="{333A1088-737F-45CB-B68E-254E46348037}" srcOrd="0" destOrd="0" presId="urn:microsoft.com/office/officeart/2005/8/layout/target3"/>
    <dgm:cxn modelId="{BCE64A75-D004-40D1-B31F-65E2CE636406}" type="presOf" srcId="{26CBEA56-8CFD-48C0-BD6E-2EB16B1FBF42}" destId="{92E1E9E3-D1F0-4866-9424-7ECC0DD990BC}" srcOrd="1" destOrd="0" presId="urn:microsoft.com/office/officeart/2005/8/layout/target3"/>
    <dgm:cxn modelId="{30596F19-DE3B-4CDA-A81B-5A2E1B939830}" type="presOf" srcId="{1F4F8BC0-F267-4379-9FE7-6FFC8B64BAD8}" destId="{C8857ABF-5052-4733-A46C-0F8B764FF76F}" srcOrd="0" destOrd="0" presId="urn:microsoft.com/office/officeart/2005/8/layout/target3"/>
    <dgm:cxn modelId="{58D4F8AC-8DBB-4295-8BF3-D9E5798058E3}" type="presOf" srcId="{1F4F8BC0-F267-4379-9FE7-6FFC8B64BAD8}" destId="{017154CD-D9A9-4968-AD11-1207A3C4C00A}" srcOrd="1" destOrd="0" presId="urn:microsoft.com/office/officeart/2005/8/layout/target3"/>
    <dgm:cxn modelId="{B81622C7-2DFE-4E4B-B2DC-29A1106D2E87}" type="presOf" srcId="{D1B46980-6531-4606-95E6-44980827E919}" destId="{2BE915AB-18AA-4053-B92C-3BFC9ED204BB}" srcOrd="1" destOrd="0" presId="urn:microsoft.com/office/officeart/2005/8/layout/target3"/>
    <dgm:cxn modelId="{368CA84A-180D-4712-8F5E-EBFE2128F73D}" type="presOf" srcId="{D1D4F407-5343-4D3F-B5B9-D407B03CAEB4}" destId="{D005CE8C-CC26-4C3E-AC11-E15060ECD759}" srcOrd="0" destOrd="0" presId="urn:microsoft.com/office/officeart/2005/8/layout/target3"/>
    <dgm:cxn modelId="{A6605BAF-094D-4A4B-ABF0-440451FD4B2D}" type="presOf" srcId="{D1D4F407-5343-4D3F-B5B9-D407B03CAEB4}" destId="{AED2198E-93D5-4001-81B4-73124B309672}" srcOrd="1" destOrd="0" presId="urn:microsoft.com/office/officeart/2005/8/layout/target3"/>
    <dgm:cxn modelId="{B1C612E4-9993-4584-906A-FDF00DFA52B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325FF7-F52B-48C9-8E0E-29317D253A9E}" type="presParOf" srcId="{333A1088-737F-45CB-B68E-254E46348037}" destId="{F5ABB229-8D3B-4694-996A-96F23CF14429}" srcOrd="0" destOrd="0" presId="urn:microsoft.com/office/officeart/2005/8/layout/target3"/>
    <dgm:cxn modelId="{14588098-EE90-41A6-AC56-5B3DD9D9DA19}" type="presParOf" srcId="{333A1088-737F-45CB-B68E-254E46348037}" destId="{F41139FD-01EE-4571-8B17-4FB00FC51163}" srcOrd="1" destOrd="0" presId="urn:microsoft.com/office/officeart/2005/8/layout/target3"/>
    <dgm:cxn modelId="{A7D39806-7DE2-425C-B3C7-542F5C23160D}" type="presParOf" srcId="{333A1088-737F-45CB-B68E-254E46348037}" destId="{D005CE8C-CC26-4C3E-AC11-E15060ECD759}" srcOrd="2" destOrd="0" presId="urn:microsoft.com/office/officeart/2005/8/layout/target3"/>
    <dgm:cxn modelId="{11E18D1D-1C5D-46A3-B6DD-B71D1A55334F}" type="presParOf" srcId="{333A1088-737F-45CB-B68E-254E46348037}" destId="{2C702D82-9B77-49B7-9568-BB8EB47C3372}" srcOrd="3" destOrd="0" presId="urn:microsoft.com/office/officeart/2005/8/layout/target3"/>
    <dgm:cxn modelId="{D5204689-15AD-4793-9862-BF8476921CEF}" type="presParOf" srcId="{333A1088-737F-45CB-B68E-254E46348037}" destId="{A52A0455-90FF-4808-ABD0-F02540D31D5A}" srcOrd="4" destOrd="0" presId="urn:microsoft.com/office/officeart/2005/8/layout/target3"/>
    <dgm:cxn modelId="{658826B2-441E-4EF9-804C-B35DF835B721}" type="presParOf" srcId="{333A1088-737F-45CB-B68E-254E46348037}" destId="{6140AFEC-043D-4C43-A2F9-D0F5331DF3A3}" srcOrd="5" destOrd="0" presId="urn:microsoft.com/office/officeart/2005/8/layout/target3"/>
    <dgm:cxn modelId="{CC1F0ACE-22B1-42ED-98F1-778F4149C34A}" type="presParOf" srcId="{333A1088-737F-45CB-B68E-254E46348037}" destId="{71A10DEB-455E-4133-A618-0A0EE82A21E3}" srcOrd="6" destOrd="0" presId="urn:microsoft.com/office/officeart/2005/8/layout/target3"/>
    <dgm:cxn modelId="{9B76A140-66AB-49F3-B9F6-F19C847411B6}" type="presParOf" srcId="{333A1088-737F-45CB-B68E-254E46348037}" destId="{DA6A876D-6D25-492F-8BDC-9AE6A6CFB1FA}" srcOrd="7" destOrd="0" presId="urn:microsoft.com/office/officeart/2005/8/layout/target3"/>
    <dgm:cxn modelId="{F97C6108-76F9-40CC-919E-068E3226AF81}" type="presParOf" srcId="{333A1088-737F-45CB-B68E-254E46348037}" destId="{A9F01C16-B5C0-47B0-9750-F7E5E11674A0}" srcOrd="8" destOrd="0" presId="urn:microsoft.com/office/officeart/2005/8/layout/target3"/>
    <dgm:cxn modelId="{E691D422-D7B2-4001-98D5-DB723C658286}" type="presParOf" srcId="{333A1088-737F-45CB-B68E-254E46348037}" destId="{5C0CF724-3222-4429-B09A-F154A62FD507}" srcOrd="9" destOrd="0" presId="urn:microsoft.com/office/officeart/2005/8/layout/target3"/>
    <dgm:cxn modelId="{24FA1D80-356A-4DB6-B41D-A324CE9C40C2}" type="presParOf" srcId="{333A1088-737F-45CB-B68E-254E46348037}" destId="{71A5FEA7-FE77-4220-960F-2AB7AE466FE5}" srcOrd="10" destOrd="0" presId="urn:microsoft.com/office/officeart/2005/8/layout/target3"/>
    <dgm:cxn modelId="{17583260-5567-4EBA-BAA2-F7D1EA9FBC8C}" type="presParOf" srcId="{333A1088-737F-45CB-B68E-254E46348037}" destId="{C8857ABF-5052-4733-A46C-0F8B764FF76F}" srcOrd="11" destOrd="0" presId="urn:microsoft.com/office/officeart/2005/8/layout/target3"/>
    <dgm:cxn modelId="{506D24D9-CC94-4369-AD5F-07A54A68413F}" type="presParOf" srcId="{333A1088-737F-45CB-B68E-254E46348037}" destId="{1839E65E-6E97-41D2-A171-98C033275D27}" srcOrd="12" destOrd="0" presId="urn:microsoft.com/office/officeart/2005/8/layout/target3"/>
    <dgm:cxn modelId="{507B8AA4-7E24-4C00-962B-EF65F468D97A}" type="presParOf" srcId="{333A1088-737F-45CB-B68E-254E46348037}" destId="{914F10DC-A7FA-462B-9334-03354AC7EA9F}" srcOrd="13" destOrd="0" presId="urn:microsoft.com/office/officeart/2005/8/layout/target3"/>
    <dgm:cxn modelId="{D3B084BF-39A5-4AE9-A71B-3BBA6BBF8994}" type="presParOf" srcId="{333A1088-737F-45CB-B68E-254E46348037}" destId="{5583D5C5-FAFF-4548-819C-80E289F73770}" srcOrd="14" destOrd="0" presId="urn:microsoft.com/office/officeart/2005/8/layout/target3"/>
    <dgm:cxn modelId="{E9BAFE3F-E755-43FD-B4A9-3C3F7814F8FE}" type="presParOf" srcId="{333A1088-737F-45CB-B68E-254E46348037}" destId="{AED2198E-93D5-4001-81B4-73124B309672}" srcOrd="15" destOrd="0" presId="urn:microsoft.com/office/officeart/2005/8/layout/target3"/>
    <dgm:cxn modelId="{E29A04F0-9CE3-464B-AAAE-9F3C82C6B811}" type="presParOf" srcId="{333A1088-737F-45CB-B68E-254E46348037}" destId="{2BE915AB-18AA-4053-B92C-3BFC9ED204BB}" srcOrd="16" destOrd="0" presId="urn:microsoft.com/office/officeart/2005/8/layout/target3"/>
    <dgm:cxn modelId="{D535DBBE-20AA-4A1C-A9E9-23F921CDFA56}" type="presParOf" srcId="{333A1088-737F-45CB-B68E-254E46348037}" destId="{BD3627E9-8FC8-4A2F-B3EA-FAE798EF81D8}" srcOrd="17" destOrd="0" presId="urn:microsoft.com/office/officeart/2005/8/layout/target3"/>
    <dgm:cxn modelId="{A8E1E52E-B6D3-4FE7-B61C-D145C1E2E0E3}" type="presParOf" srcId="{333A1088-737F-45CB-B68E-254E46348037}" destId="{017154CD-D9A9-4968-AD11-1207A3C4C00A}" srcOrd="18" destOrd="0" presId="urn:microsoft.com/office/officeart/2005/8/layout/target3"/>
    <dgm:cxn modelId="{7DC7E334-86B9-4496-A65D-56735F98BF15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NÁZEV:VY_22_INOVACE_05_NJ9_Riskuj – in der </a:t>
          </a:r>
          <a:r>
            <a:rPr lang="cs-CZ" sz="2000" b="0" kern="1200" dirty="0" err="1" smtClean="0"/>
            <a:t>Stadt</a:t>
          </a:r>
          <a:endParaRPr lang="cs-CZ" sz="2000" b="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b="0" kern="1200" dirty="0" smtClean="0"/>
            <a:t>:  In der </a:t>
          </a:r>
          <a:r>
            <a:rPr lang="cs-CZ" sz="2000" b="0" kern="1200" dirty="0" err="1" smtClean="0"/>
            <a:t>Stadt</a:t>
          </a:r>
          <a:endParaRPr lang="cs-CZ" sz="2000" b="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1C471-B6D2-4B36-B3F4-31A307B2C5AF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FBD624-C819-4BE8-ACC5-0A60C91491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28143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6B300-23BA-4A6C-A35C-5937244E483C}" type="datetimeFigureOut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6AEC27-093F-4012-8D0B-CD2A1B2362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710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C1EF0-9E4F-4EDD-88C2-71ADD1C7C774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51668-F750-43E7-BB2A-FD8E187766BD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A063A-6F2E-49FF-A156-25D3E28E18C4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DAF0E-FF16-4A21-9128-AF10C84E1961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FE44C-DEFA-44D6-AC4B-592A2DFF6774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96A668-A494-44AD-B34E-2B6D84C1E9CF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F8E29-00A8-43A9-8AA3-33D0B336C82A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D6112-1E21-4C32-A47D-A9DAE472B2DC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2EBE8-B2C3-4FA9-9775-F602E2740115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1A0A3-7CA6-45BF-A5FA-0152FE405FBE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EB349-30F3-4DCA-B478-326734196E3A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2C5FB-D694-41F0-BB1D-5C233545C4CF}" type="datetime1">
              <a:rPr lang="cs-CZ" smtClean="0"/>
              <a:pPr/>
              <a:t>6.12.2013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VY_32_INOVACE_S1.1_M.4.13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9FF91-4D60-486C-B473-43D4934256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2.xml"/><Relationship Id="rId18" Type="http://schemas.openxmlformats.org/officeDocument/2006/relationships/slide" Target="slide18.xml"/><Relationship Id="rId26" Type="http://schemas.openxmlformats.org/officeDocument/2006/relationships/slide" Target="slide26.xml"/><Relationship Id="rId3" Type="http://schemas.openxmlformats.org/officeDocument/2006/relationships/image" Target="../media/image1.png"/><Relationship Id="rId21" Type="http://schemas.openxmlformats.org/officeDocument/2006/relationships/slide" Target="slide21.xml"/><Relationship Id="rId34" Type="http://schemas.openxmlformats.org/officeDocument/2006/relationships/slide" Target="slide34.xml"/><Relationship Id="rId7" Type="http://schemas.openxmlformats.org/officeDocument/2006/relationships/slide" Target="slide6.xml"/><Relationship Id="rId12" Type="http://schemas.openxmlformats.org/officeDocument/2006/relationships/slide" Target="slide11.xml"/><Relationship Id="rId17" Type="http://schemas.openxmlformats.org/officeDocument/2006/relationships/slide" Target="slide17.xml"/><Relationship Id="rId25" Type="http://schemas.openxmlformats.org/officeDocument/2006/relationships/slide" Target="slide25.xml"/><Relationship Id="rId33" Type="http://schemas.openxmlformats.org/officeDocument/2006/relationships/slide" Target="slide33.xml"/><Relationship Id="rId38" Type="http://schemas.openxmlformats.org/officeDocument/2006/relationships/slide" Target="slide15.xml"/><Relationship Id="rId2" Type="http://schemas.openxmlformats.org/officeDocument/2006/relationships/notesSlide" Target="../notesSlides/notesSlide2.xml"/><Relationship Id="rId16" Type="http://schemas.openxmlformats.org/officeDocument/2006/relationships/slide" Target="slide16.xml"/><Relationship Id="rId20" Type="http://schemas.openxmlformats.org/officeDocument/2006/relationships/slide" Target="slide20.xml"/><Relationship Id="rId29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11" Type="http://schemas.openxmlformats.org/officeDocument/2006/relationships/slide" Target="slide10.xml"/><Relationship Id="rId24" Type="http://schemas.openxmlformats.org/officeDocument/2006/relationships/slide" Target="slide24.xml"/><Relationship Id="rId32" Type="http://schemas.openxmlformats.org/officeDocument/2006/relationships/slide" Target="slide32.xml"/><Relationship Id="rId37" Type="http://schemas.openxmlformats.org/officeDocument/2006/relationships/slide" Target="slide37.xml"/><Relationship Id="rId5" Type="http://schemas.openxmlformats.org/officeDocument/2006/relationships/slide" Target="slide4.xml"/><Relationship Id="rId15" Type="http://schemas.openxmlformats.org/officeDocument/2006/relationships/slide" Target="slide14.xml"/><Relationship Id="rId23" Type="http://schemas.openxmlformats.org/officeDocument/2006/relationships/slide" Target="slide23.xml"/><Relationship Id="rId28" Type="http://schemas.openxmlformats.org/officeDocument/2006/relationships/slide" Target="slide28.xml"/><Relationship Id="rId36" Type="http://schemas.openxmlformats.org/officeDocument/2006/relationships/slide" Target="slide36.xml"/><Relationship Id="rId10" Type="http://schemas.openxmlformats.org/officeDocument/2006/relationships/slide" Target="slide9.xml"/><Relationship Id="rId19" Type="http://schemas.openxmlformats.org/officeDocument/2006/relationships/slide" Target="slide19.xml"/><Relationship Id="rId31" Type="http://schemas.openxmlformats.org/officeDocument/2006/relationships/slide" Target="slide31.xml"/><Relationship Id="rId4" Type="http://schemas.openxmlformats.org/officeDocument/2006/relationships/slide" Target="slide3.xml"/><Relationship Id="rId9" Type="http://schemas.openxmlformats.org/officeDocument/2006/relationships/slide" Target="slide8.xml"/><Relationship Id="rId14" Type="http://schemas.openxmlformats.org/officeDocument/2006/relationships/slide" Target="slide13.xml"/><Relationship Id="rId22" Type="http://schemas.openxmlformats.org/officeDocument/2006/relationships/slide" Target="slide22.xml"/><Relationship Id="rId27" Type="http://schemas.openxmlformats.org/officeDocument/2006/relationships/slide" Target="slide27.xml"/><Relationship Id="rId30" Type="http://schemas.openxmlformats.org/officeDocument/2006/relationships/slide" Target="slide30.xml"/><Relationship Id="rId35" Type="http://schemas.openxmlformats.org/officeDocument/2006/relationships/slide" Target="slide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RISKUJ</a:t>
            </a:r>
            <a:br>
              <a:rPr lang="cs-CZ" sz="8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 NĚMČINĚ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340768"/>
            <a:ext cx="6624736" cy="47762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79514" y="44623"/>
          <a:ext cx="8280918" cy="61703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0"/>
                <a:gridCol w="936104"/>
                <a:gridCol w="936104"/>
                <a:gridCol w="936104"/>
                <a:gridCol w="936104"/>
                <a:gridCol w="936104"/>
                <a:gridCol w="936104"/>
                <a:gridCol w="936104"/>
              </a:tblGrid>
              <a:tr h="1296144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effectLst>
                          <a:outerShdw blurRad="38100" dist="38100" dir="2700000" sy="30000" kx="-1800000" algn="tl" rotWithShape="0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70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97484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In der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Stadt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484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Auf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dem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Lande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de-DE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484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Womit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fahren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wir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484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Woher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? </a:t>
                      </a:r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wohin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?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7484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Womit</a:t>
                      </a:r>
                      <a:r>
                        <a:rPr lang="cs-CZ" sz="2800" b="1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?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Wohin</a:t>
                      </a:r>
                      <a:r>
                        <a:rPr lang="cs-CZ" sz="2800" b="1" baseline="0" dirty="0" smtClean="0">
                          <a:solidFill>
                            <a:schemeClr val="bg1"/>
                          </a:solidFill>
                          <a:effectLst>
                            <a:outerShdw blurRad="60007" dist="200025" dir="15000000" sy="30000" kx="-1800000" algn="bl" rotWithShape="0">
                              <a:prstClr val="black">
                                <a:alpha val="32000"/>
                              </a:prstClr>
                            </a:outerShdw>
                          </a:effectLst>
                        </a:rPr>
                        <a:t>?</a:t>
                      </a:r>
                      <a:endParaRPr lang="cs-CZ" sz="2800" b="1" dirty="0">
                        <a:solidFill>
                          <a:schemeClr val="bg1"/>
                        </a:solidFill>
                        <a:effectLst>
                          <a:outerShdw blurRad="60007" dist="200025" dir="15000000" sy="30000" kx="-1800000" algn="bl" rotWithShape="0">
                            <a:prstClr val="black">
                              <a:alpha val="32000"/>
                            </a:prst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Rectangle 3">
            <a:hlinkClick r:id="rId4" action="ppaction://hlinksldjump"/>
          </p:cNvPr>
          <p:cNvSpPr/>
          <p:nvPr/>
        </p:nvSpPr>
        <p:spPr>
          <a:xfrm>
            <a:off x="1907704" y="1340768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>
            <a:hlinkClick r:id="rId5" action="ppaction://hlinksldjump"/>
          </p:cNvPr>
          <p:cNvSpPr/>
          <p:nvPr/>
        </p:nvSpPr>
        <p:spPr>
          <a:xfrm>
            <a:off x="2843808" y="1340768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ectangle 6">
            <a:hlinkClick r:id="rId6" action="ppaction://hlinksldjump"/>
          </p:cNvPr>
          <p:cNvSpPr/>
          <p:nvPr/>
        </p:nvSpPr>
        <p:spPr>
          <a:xfrm>
            <a:off x="3779912" y="1340768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ectangle 7">
            <a:hlinkClick r:id="rId7" action="ppaction://hlinksldjump"/>
          </p:cNvPr>
          <p:cNvSpPr/>
          <p:nvPr/>
        </p:nvSpPr>
        <p:spPr>
          <a:xfrm>
            <a:off x="4716016" y="1340768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ectangle 8">
            <a:hlinkClick r:id="rId8" action="ppaction://hlinksldjump"/>
          </p:cNvPr>
          <p:cNvSpPr/>
          <p:nvPr/>
        </p:nvSpPr>
        <p:spPr>
          <a:xfrm>
            <a:off x="5652120" y="1340768"/>
            <a:ext cx="93610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ectangle 9">
            <a:hlinkClick r:id="rId9" action="ppaction://hlinksldjump"/>
          </p:cNvPr>
          <p:cNvSpPr/>
          <p:nvPr/>
        </p:nvSpPr>
        <p:spPr>
          <a:xfrm>
            <a:off x="6588224" y="1340768"/>
            <a:ext cx="93610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ectangle 10">
            <a:hlinkClick r:id="rId10" action="ppaction://hlinksldjump"/>
          </p:cNvPr>
          <p:cNvSpPr/>
          <p:nvPr/>
        </p:nvSpPr>
        <p:spPr>
          <a:xfrm>
            <a:off x="7524328" y="1340768"/>
            <a:ext cx="936104" cy="93610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ectangle 11">
            <a:hlinkClick r:id="rId11" action="ppaction://hlinksldjump"/>
          </p:cNvPr>
          <p:cNvSpPr/>
          <p:nvPr/>
        </p:nvSpPr>
        <p:spPr>
          <a:xfrm>
            <a:off x="1907704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ectangle 12">
            <a:hlinkClick r:id="rId12" action="ppaction://hlinksldjump"/>
          </p:cNvPr>
          <p:cNvSpPr/>
          <p:nvPr/>
        </p:nvSpPr>
        <p:spPr>
          <a:xfrm>
            <a:off x="2843808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ectangle 13">
            <a:hlinkClick r:id="rId13" action="ppaction://hlinksldjump"/>
          </p:cNvPr>
          <p:cNvSpPr/>
          <p:nvPr/>
        </p:nvSpPr>
        <p:spPr>
          <a:xfrm>
            <a:off x="3779912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ectangle 14">
            <a:hlinkClick r:id="rId14" action="ppaction://hlinksldjump"/>
          </p:cNvPr>
          <p:cNvSpPr/>
          <p:nvPr/>
        </p:nvSpPr>
        <p:spPr>
          <a:xfrm>
            <a:off x="4716016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>
            <a:hlinkClick r:id="rId15" action="ppaction://hlinksldjump"/>
          </p:cNvPr>
          <p:cNvSpPr/>
          <p:nvPr/>
        </p:nvSpPr>
        <p:spPr>
          <a:xfrm>
            <a:off x="5652120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>
            <a:hlinkClick r:id="rId16" action="ppaction://hlinksldjump"/>
          </p:cNvPr>
          <p:cNvSpPr/>
          <p:nvPr/>
        </p:nvSpPr>
        <p:spPr>
          <a:xfrm>
            <a:off x="7524328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>
            <a:hlinkClick r:id="rId17" action="ppaction://hlinksldjump"/>
          </p:cNvPr>
          <p:cNvSpPr/>
          <p:nvPr/>
        </p:nvSpPr>
        <p:spPr>
          <a:xfrm>
            <a:off x="1907704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>
            <a:hlinkClick r:id="rId18" action="ppaction://hlinksldjump"/>
          </p:cNvPr>
          <p:cNvSpPr/>
          <p:nvPr/>
        </p:nvSpPr>
        <p:spPr>
          <a:xfrm>
            <a:off x="2843808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ectangle 20">
            <a:hlinkClick r:id="rId19" action="ppaction://hlinksldjump"/>
          </p:cNvPr>
          <p:cNvSpPr/>
          <p:nvPr/>
        </p:nvSpPr>
        <p:spPr>
          <a:xfrm>
            <a:off x="3779912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>
            <a:hlinkClick r:id="rId20" action="ppaction://hlinksldjump"/>
          </p:cNvPr>
          <p:cNvSpPr/>
          <p:nvPr/>
        </p:nvSpPr>
        <p:spPr>
          <a:xfrm>
            <a:off x="4716016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ectangle 22">
            <a:hlinkClick r:id="rId21" action="ppaction://hlinksldjump"/>
          </p:cNvPr>
          <p:cNvSpPr/>
          <p:nvPr/>
        </p:nvSpPr>
        <p:spPr>
          <a:xfrm>
            <a:off x="5652120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ectangle 23">
            <a:hlinkClick r:id="rId22" action="ppaction://hlinksldjump"/>
          </p:cNvPr>
          <p:cNvSpPr/>
          <p:nvPr/>
        </p:nvSpPr>
        <p:spPr>
          <a:xfrm>
            <a:off x="6588224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>
            <a:hlinkClick r:id="rId23" action="ppaction://hlinksldjump"/>
          </p:cNvPr>
          <p:cNvSpPr/>
          <p:nvPr/>
        </p:nvSpPr>
        <p:spPr>
          <a:xfrm>
            <a:off x="7524328" y="3284984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ectangle 25">
            <a:hlinkClick r:id="rId24" action="ppaction://hlinksldjump"/>
          </p:cNvPr>
          <p:cNvSpPr/>
          <p:nvPr/>
        </p:nvSpPr>
        <p:spPr>
          <a:xfrm>
            <a:off x="1907704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>
            <a:hlinkClick r:id="rId25" action="ppaction://hlinksldjump"/>
          </p:cNvPr>
          <p:cNvSpPr/>
          <p:nvPr/>
        </p:nvSpPr>
        <p:spPr>
          <a:xfrm>
            <a:off x="2843808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>
            <a:hlinkClick r:id="rId26" action="ppaction://hlinksldjump"/>
          </p:cNvPr>
          <p:cNvSpPr/>
          <p:nvPr/>
        </p:nvSpPr>
        <p:spPr>
          <a:xfrm>
            <a:off x="3779912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ectangle 28">
            <a:hlinkClick r:id="rId27" action="ppaction://hlinksldjump"/>
          </p:cNvPr>
          <p:cNvSpPr/>
          <p:nvPr/>
        </p:nvSpPr>
        <p:spPr>
          <a:xfrm>
            <a:off x="4716016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ectangle 29">
            <a:hlinkClick r:id="rId28" action="ppaction://hlinksldjump"/>
          </p:cNvPr>
          <p:cNvSpPr/>
          <p:nvPr/>
        </p:nvSpPr>
        <p:spPr>
          <a:xfrm>
            <a:off x="5652120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ectangle 30">
            <a:hlinkClick r:id="rId29" action="ppaction://hlinksldjump"/>
          </p:cNvPr>
          <p:cNvSpPr/>
          <p:nvPr/>
        </p:nvSpPr>
        <p:spPr>
          <a:xfrm>
            <a:off x="6588224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ectangle 31">
            <a:hlinkClick r:id="rId30" action="ppaction://hlinksldjump"/>
          </p:cNvPr>
          <p:cNvSpPr/>
          <p:nvPr/>
        </p:nvSpPr>
        <p:spPr>
          <a:xfrm>
            <a:off x="7524328" y="4293096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ectangle 32">
            <a:hlinkClick r:id="rId31" action="ppaction://hlinksldjump"/>
          </p:cNvPr>
          <p:cNvSpPr/>
          <p:nvPr/>
        </p:nvSpPr>
        <p:spPr>
          <a:xfrm>
            <a:off x="1907704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ectangle 33">
            <a:hlinkClick r:id="rId32" action="ppaction://hlinksldjump"/>
          </p:cNvPr>
          <p:cNvSpPr/>
          <p:nvPr/>
        </p:nvSpPr>
        <p:spPr>
          <a:xfrm>
            <a:off x="2843808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ectangle 34">
            <a:hlinkClick r:id="rId33" action="ppaction://hlinksldjump"/>
          </p:cNvPr>
          <p:cNvSpPr/>
          <p:nvPr/>
        </p:nvSpPr>
        <p:spPr>
          <a:xfrm>
            <a:off x="3779912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ectangle 35">
            <a:hlinkClick r:id="rId34" action="ppaction://hlinksldjump"/>
          </p:cNvPr>
          <p:cNvSpPr/>
          <p:nvPr/>
        </p:nvSpPr>
        <p:spPr>
          <a:xfrm>
            <a:off x="4716016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ectangle 36">
            <a:hlinkClick r:id="rId35" action="ppaction://hlinksldjump"/>
          </p:cNvPr>
          <p:cNvSpPr/>
          <p:nvPr/>
        </p:nvSpPr>
        <p:spPr>
          <a:xfrm>
            <a:off x="5652120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ectangle 37">
            <a:hlinkClick r:id="rId36" action="ppaction://hlinksldjump"/>
          </p:cNvPr>
          <p:cNvSpPr/>
          <p:nvPr/>
        </p:nvSpPr>
        <p:spPr>
          <a:xfrm>
            <a:off x="6588224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ectangle 38">
            <a:hlinkClick r:id="rId37" action="ppaction://hlinksldjump"/>
          </p:cNvPr>
          <p:cNvSpPr/>
          <p:nvPr/>
        </p:nvSpPr>
        <p:spPr>
          <a:xfrm>
            <a:off x="7524328" y="5229200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ectangle 17">
            <a:hlinkClick r:id="rId38" action="ppaction://hlinksldjump"/>
          </p:cNvPr>
          <p:cNvSpPr/>
          <p:nvPr/>
        </p:nvSpPr>
        <p:spPr>
          <a:xfrm>
            <a:off x="6588224" y="2276872"/>
            <a:ext cx="936104" cy="100811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31840" y="260648"/>
            <a:ext cx="30243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 der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861048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auf</a:t>
            </a:r>
            <a:r>
              <a:rPr lang="cs-CZ" sz="4000" dirty="0" smtClean="0"/>
              <a:t>  </a:t>
            </a:r>
            <a:r>
              <a:rPr lang="cs-CZ" sz="4000" dirty="0" err="1" smtClean="0"/>
              <a:t>dem</a:t>
            </a:r>
            <a:r>
              <a:rPr lang="cs-CZ" sz="4000" dirty="0" smtClean="0"/>
              <a:t>  </a:t>
            </a:r>
            <a:r>
              <a:rPr lang="cs-CZ" sz="4000" dirty="0" err="1" smtClean="0"/>
              <a:t>Bahnhof</a:t>
            </a:r>
            <a:endParaRPr lang="cs-CZ" sz="4000" dirty="0"/>
          </a:p>
        </p:txBody>
      </p:sp>
      <p:grpSp>
        <p:nvGrpSpPr>
          <p:cNvPr id="19" name="Group 18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8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2276872"/>
              <a:ext cx="2808312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na nádraží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01008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26064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  der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284984"/>
            <a:ext cx="2520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im</a:t>
            </a:r>
            <a:r>
              <a:rPr lang="cs-CZ" sz="4000" dirty="0" smtClean="0"/>
              <a:t>  </a:t>
            </a:r>
            <a:r>
              <a:rPr lang="cs-CZ" sz="4000" dirty="0" err="1" smtClean="0"/>
              <a:t>Geschäft</a:t>
            </a:r>
            <a:endParaRPr lang="cs-CZ" sz="40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971600" y="2780928"/>
              <a:ext cx="3024336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V obchodě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068960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03848" y="260648"/>
            <a:ext cx="3096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In der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92080" y="3284984"/>
            <a:ext cx="2736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/>
              <a:t>Im</a:t>
            </a:r>
            <a:r>
              <a:rPr lang="cs-CZ" sz="6000" dirty="0" smtClean="0"/>
              <a:t>  </a:t>
            </a:r>
            <a:r>
              <a:rPr lang="cs-CZ" sz="6000" dirty="0" err="1" smtClean="0"/>
              <a:t>Theater</a:t>
            </a:r>
            <a:endParaRPr lang="cs-CZ" sz="6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2996952"/>
              <a:ext cx="280831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V divadle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260648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in der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501008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/>
              <a:t>im</a:t>
            </a:r>
            <a:r>
              <a:rPr lang="cs-CZ" sz="6000" dirty="0" smtClean="0"/>
              <a:t>  Park</a:t>
            </a:r>
            <a:endParaRPr lang="cs-CZ" sz="6000" dirty="0"/>
          </a:p>
        </p:txBody>
      </p:sp>
      <p:grpSp>
        <p:nvGrpSpPr>
          <p:cNvPr id="19" name="Group 18"/>
          <p:cNvGrpSpPr/>
          <p:nvPr/>
        </p:nvGrpSpPr>
        <p:grpSpPr>
          <a:xfrm>
            <a:off x="827584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187624" y="3068960"/>
              <a:ext cx="2520280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v  parku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87824" y="260648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in der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004048" y="3573016"/>
            <a:ext cx="32403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in  der </a:t>
            </a:r>
            <a:r>
              <a:rPr lang="cs-CZ" sz="4000" dirty="0" err="1" smtClean="0"/>
              <a:t>Schwimmhalle</a:t>
            </a:r>
            <a:endParaRPr lang="cs-CZ" sz="4000" dirty="0"/>
          </a:p>
        </p:txBody>
      </p:sp>
      <p:grpSp>
        <p:nvGrpSpPr>
          <p:cNvPr id="15" name="Group 14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115616" y="2276872"/>
              <a:ext cx="2952328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v plavecké hale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21297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260648"/>
            <a:ext cx="37444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in  der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92080" y="3645024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im</a:t>
            </a:r>
            <a:r>
              <a:rPr lang="cs-CZ" sz="4000" dirty="0" smtClean="0"/>
              <a:t>  </a:t>
            </a:r>
            <a:r>
              <a:rPr lang="cs-CZ" sz="4000" dirty="0" err="1" smtClean="0"/>
              <a:t>Krankenhaus</a:t>
            </a:r>
            <a:endParaRPr lang="cs-CZ" sz="4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971600" y="2492896"/>
              <a:ext cx="3096344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v  nemocnici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33843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in  der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Stadt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148064" y="3356992"/>
            <a:ext cx="30243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/>
              <a:t>in </a:t>
            </a:r>
            <a:r>
              <a:rPr lang="cs-CZ" sz="6600" dirty="0" err="1" smtClean="0"/>
              <a:t>dem</a:t>
            </a:r>
            <a:r>
              <a:rPr lang="cs-CZ" sz="6600" dirty="0" smtClean="0"/>
              <a:t> Rathaus</a:t>
            </a:r>
            <a:endParaRPr lang="cs-CZ" sz="66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971600" y="2276872"/>
              <a:ext cx="3024336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na  radnici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7" name="Skupina 16"/>
          <p:cNvGrpSpPr/>
          <p:nvPr/>
        </p:nvGrpSpPr>
        <p:grpSpPr>
          <a:xfrm>
            <a:off x="5292080" y="3284984"/>
            <a:ext cx="2880320" cy="2160240"/>
            <a:chOff x="5292080" y="342900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92080" y="342900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228184" y="3789040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67744" y="260648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645024"/>
            <a:ext cx="27363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auf</a:t>
            </a:r>
            <a:r>
              <a:rPr lang="cs-CZ" sz="4800" dirty="0" smtClean="0"/>
              <a:t>  </a:t>
            </a:r>
            <a:r>
              <a:rPr lang="cs-CZ" sz="4800" dirty="0" err="1" smtClean="0"/>
              <a:t>dem</a:t>
            </a:r>
            <a:r>
              <a:rPr lang="cs-CZ" sz="4800" dirty="0" smtClean="0"/>
              <a:t>  </a:t>
            </a:r>
            <a:r>
              <a:rPr lang="cs-CZ" sz="4800" dirty="0" err="1" smtClean="0"/>
              <a:t>Sportplatz</a:t>
            </a:r>
            <a:endParaRPr lang="cs-CZ" sz="48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331640" y="3212976"/>
              <a:ext cx="208823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na  hřišti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5301208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5301208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5589240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31840" y="260648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20072" y="3501008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auf</a:t>
            </a:r>
            <a:r>
              <a:rPr lang="cs-CZ" sz="4800" dirty="0" smtClean="0"/>
              <a:t>  </a:t>
            </a:r>
            <a:r>
              <a:rPr lang="cs-CZ" sz="4800" dirty="0" err="1" smtClean="0"/>
              <a:t>dem</a:t>
            </a:r>
            <a:r>
              <a:rPr lang="cs-CZ" sz="4800" dirty="0" smtClean="0"/>
              <a:t>  </a:t>
            </a:r>
            <a:r>
              <a:rPr lang="cs-CZ" sz="4800" dirty="0" err="1" smtClean="0"/>
              <a:t>Bauernhof</a:t>
            </a:r>
            <a:endParaRPr lang="cs-CZ" sz="48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115616" y="2996952"/>
              <a:ext cx="2736304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na statku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21297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645024"/>
            <a:ext cx="25202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/>
              <a:t>die</a:t>
            </a:r>
            <a:r>
              <a:rPr lang="cs-CZ" sz="6600" dirty="0" smtClean="0"/>
              <a:t>  </a:t>
            </a:r>
            <a:r>
              <a:rPr lang="cs-CZ" sz="6600" dirty="0" err="1" smtClean="0"/>
              <a:t>Kirche</a:t>
            </a:r>
            <a:endParaRPr lang="cs-CZ" sz="66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5220072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3140968"/>
              <a:ext cx="2736304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kostel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bdélník 17"/>
          <p:cNvSpPr/>
          <p:nvPr/>
        </p:nvSpPr>
        <p:spPr>
          <a:xfrm>
            <a:off x="2699792" y="260648"/>
            <a:ext cx="33698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429000"/>
            <a:ext cx="26642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/>
              <a:t>im</a:t>
            </a:r>
            <a:r>
              <a:rPr lang="cs-CZ" sz="6600" dirty="0" smtClean="0"/>
              <a:t>  </a:t>
            </a:r>
            <a:r>
              <a:rPr lang="cs-CZ" sz="6600" dirty="0" err="1" smtClean="0"/>
              <a:t>Garten</a:t>
            </a:r>
            <a:endParaRPr lang="cs-CZ" sz="66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971600" y="3068960"/>
              <a:ext cx="3024336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na zahradě</a:t>
              </a:r>
              <a:endParaRPr lang="cs-CZ" sz="66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403648" y="2636912"/>
              <a:ext cx="5040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32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9" name="Obdélník 18"/>
          <p:cNvSpPr/>
          <p:nvPr/>
        </p:nvSpPr>
        <p:spPr>
          <a:xfrm>
            <a:off x="2555776" y="260648"/>
            <a:ext cx="33698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717032"/>
            <a:ext cx="25202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/>
              <a:t>im</a:t>
            </a:r>
            <a:r>
              <a:rPr lang="cs-CZ" sz="6600" dirty="0" smtClean="0"/>
              <a:t>  </a:t>
            </a:r>
            <a:r>
              <a:rPr lang="cs-CZ" sz="6600" dirty="0" err="1" smtClean="0"/>
              <a:t>Wald</a:t>
            </a:r>
            <a:endParaRPr lang="cs-CZ" sz="66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971600" y="3861048"/>
            <a:ext cx="28803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  v  lese</a:t>
            </a:r>
            <a:endParaRPr lang="cs-CZ" sz="6600" dirty="0"/>
          </a:p>
        </p:txBody>
      </p:sp>
      <p:sp>
        <p:nvSpPr>
          <p:cNvPr id="15" name="Obdélník 14"/>
          <p:cNvSpPr/>
          <p:nvPr/>
        </p:nvSpPr>
        <p:spPr>
          <a:xfrm>
            <a:off x="2699792" y="260648"/>
            <a:ext cx="33698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4005064"/>
            <a:ext cx="2520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err="1" smtClean="0"/>
              <a:t>An</a:t>
            </a:r>
            <a:r>
              <a:rPr lang="cs-CZ" sz="5400" dirty="0" smtClean="0"/>
              <a:t> </a:t>
            </a:r>
            <a:r>
              <a:rPr lang="cs-CZ" sz="5400" dirty="0" err="1" smtClean="0"/>
              <a:t>dem</a:t>
            </a:r>
            <a:r>
              <a:rPr lang="cs-CZ" sz="5400" dirty="0" smtClean="0"/>
              <a:t> </a:t>
            </a:r>
            <a:r>
              <a:rPr lang="cs-CZ" sz="5400" dirty="0" err="1" smtClean="0"/>
              <a:t>Fluss</a:t>
            </a:r>
            <a:endParaRPr lang="cs-CZ" sz="54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717032"/>
            <a:ext cx="2880320" cy="2160240"/>
            <a:chOff x="5292080" y="3861048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92080" y="3861048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1043608" y="3356992"/>
            <a:ext cx="28803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u  řeky</a:t>
            </a:r>
            <a:endParaRPr lang="cs-CZ" sz="6600" dirty="0"/>
          </a:p>
        </p:txBody>
      </p:sp>
      <p:sp>
        <p:nvSpPr>
          <p:cNvPr id="15" name="Obdélník 14"/>
          <p:cNvSpPr/>
          <p:nvPr/>
        </p:nvSpPr>
        <p:spPr>
          <a:xfrm>
            <a:off x="2699792" y="332656"/>
            <a:ext cx="33698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92080" y="3573016"/>
            <a:ext cx="28803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err="1" smtClean="0"/>
              <a:t>auf</a:t>
            </a:r>
            <a:r>
              <a:rPr lang="cs-CZ" sz="6000" dirty="0" smtClean="0"/>
              <a:t>  der  </a:t>
            </a:r>
            <a:r>
              <a:rPr lang="cs-CZ" sz="6000" dirty="0" err="1" smtClean="0"/>
              <a:t>Brücke</a:t>
            </a:r>
            <a:endParaRPr lang="cs-CZ" sz="6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1043608" y="2564904"/>
            <a:ext cx="28803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na mostě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2771800" y="260648"/>
            <a:ext cx="3369833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auf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dem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Land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5696" y="260648"/>
            <a:ext cx="5040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fährst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du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220072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93305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fahre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Auto.</a:t>
            </a:r>
            <a:endParaRPr lang="cs-CZ" sz="40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27584" y="1196752"/>
            <a:ext cx="3168352" cy="4896544"/>
            <a:chOff x="827584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27584" y="1196752"/>
              <a:ext cx="3168352" cy="4896544"/>
              <a:chOff x="827584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27584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6600" dirty="0" smtClean="0"/>
                  <a:t>Jedu autem.</a:t>
                </a:r>
                <a:endParaRPr lang="cs-CZ" sz="6600" dirty="0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2123728" y="2276872"/>
              <a:ext cx="172819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28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364088" y="3789040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83768" y="260648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fahrt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ihr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57301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fahren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Zug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240360" cy="4896544"/>
            <a:chOff x="899592" y="1124744"/>
            <a:chExt cx="3240360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24744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971600" y="3140968"/>
              <a:ext cx="3168352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</a:t>
              </a:r>
              <a:r>
                <a:rPr lang="cs-CZ" sz="6600" dirty="0" smtClean="0"/>
                <a:t>Jedeme vlakem.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429000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83768" y="260648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fahrt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ihr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7170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Wir</a:t>
            </a:r>
            <a:r>
              <a:rPr lang="cs-CZ" sz="4000" dirty="0" smtClean="0"/>
              <a:t>  </a:t>
            </a:r>
            <a:r>
              <a:rPr lang="cs-CZ" sz="4000" dirty="0" err="1" smtClean="0"/>
              <a:t>fahren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der </a:t>
            </a:r>
            <a:r>
              <a:rPr lang="cs-CZ" sz="4000" dirty="0" err="1" smtClean="0"/>
              <a:t>Seilbahn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3501008"/>
              <a:ext cx="2952328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Jedeme  lanovkou.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5696" y="260648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fahrt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ihr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148064" y="3861048"/>
            <a:ext cx="29523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fahre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der U- </a:t>
            </a:r>
            <a:r>
              <a:rPr lang="cs-CZ" sz="4000" dirty="0" err="1" smtClean="0"/>
              <a:t>Bahn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3429000"/>
              <a:ext cx="2952328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Jedu  metrem.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429000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55776" y="260648"/>
            <a:ext cx="48245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fahrt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ihr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148064" y="3356992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Wir</a:t>
            </a:r>
            <a:r>
              <a:rPr lang="cs-CZ" sz="4000" dirty="0" smtClean="0"/>
              <a:t> </a:t>
            </a:r>
            <a:r>
              <a:rPr lang="cs-CZ" sz="4000" dirty="0" err="1" smtClean="0"/>
              <a:t>fahren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der </a:t>
            </a:r>
            <a:r>
              <a:rPr lang="cs-CZ" sz="4000" dirty="0" err="1" smtClean="0"/>
              <a:t>Straßenbahn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899592" y="3068960"/>
              <a:ext cx="3168352" cy="212365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600" dirty="0" smtClean="0"/>
                <a:t>Jedeme tramvají.</a:t>
              </a:r>
              <a:endParaRPr lang="cs-CZ" sz="66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260648"/>
            <a:ext cx="43924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fährst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du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645024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fahre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Fahrrad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8" name="Group 17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115616" y="2636912"/>
              <a:ext cx="280831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Jedu na kole.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99792" y="260648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fährst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du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7170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/>
              <a:t>fliege</a:t>
            </a:r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Flugzeug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grpSp>
        <p:nvGrpSpPr>
          <p:cNvPr id="11" name="Group 10"/>
          <p:cNvGrpSpPr/>
          <p:nvPr/>
        </p:nvGrpSpPr>
        <p:grpSpPr>
          <a:xfrm>
            <a:off x="5220072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3645024"/>
              <a:ext cx="2880320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Letím letadlem.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476672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899592" y="1268760"/>
            <a:ext cx="3240360" cy="4896544"/>
            <a:chOff x="840919" y="1268760"/>
            <a:chExt cx="2640293" cy="4896544"/>
          </a:xfrm>
        </p:grpSpPr>
        <p:sp>
          <p:nvSpPr>
            <p:cNvPr id="3" name="Rectangle 2"/>
            <p:cNvSpPr/>
            <p:nvPr/>
          </p:nvSpPr>
          <p:spPr>
            <a:xfrm>
              <a:off x="840919" y="1268760"/>
              <a:ext cx="2640293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2367040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93305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von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 Kino  </a:t>
            </a:r>
            <a:r>
              <a:rPr lang="cs-CZ" sz="4000" dirty="0" err="1" smtClean="0"/>
              <a:t>zu</a:t>
            </a:r>
            <a:r>
              <a:rPr lang="cs-CZ" sz="4000" dirty="0" smtClean="0"/>
              <a:t> der </a:t>
            </a:r>
            <a:r>
              <a:rPr lang="cs-CZ" sz="4000" dirty="0" err="1" smtClean="0"/>
              <a:t>Schule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115616" y="3140968"/>
            <a:ext cx="29523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/>
              <a:t> </a:t>
            </a:r>
            <a:r>
              <a:rPr lang="cs-CZ" sz="5400" dirty="0" smtClean="0"/>
              <a:t>od kina  ke škole</a:t>
            </a:r>
            <a:endParaRPr lang="cs-CZ" sz="5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15816" y="260648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78904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von</a:t>
            </a:r>
            <a:r>
              <a:rPr lang="cs-CZ" sz="4000" dirty="0" smtClean="0"/>
              <a:t> der </a:t>
            </a:r>
            <a:r>
              <a:rPr lang="cs-CZ" sz="4000" dirty="0" err="1" smtClean="0"/>
              <a:t>Burg</a:t>
            </a:r>
            <a:r>
              <a:rPr lang="cs-CZ" sz="4000" dirty="0" smtClean="0"/>
              <a:t>  </a:t>
            </a:r>
            <a:r>
              <a:rPr lang="cs-CZ" sz="4000" dirty="0" err="1" smtClean="0"/>
              <a:t>zu</a:t>
            </a:r>
            <a:r>
              <a:rPr lang="cs-CZ" sz="4000" dirty="0" smtClean="0"/>
              <a:t> der  </a:t>
            </a:r>
            <a:r>
              <a:rPr lang="cs-CZ" sz="4000" dirty="0" err="1" smtClean="0"/>
              <a:t>Brücke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5" name="Skupina 14"/>
          <p:cNvGrpSpPr/>
          <p:nvPr/>
        </p:nvGrpSpPr>
        <p:grpSpPr>
          <a:xfrm>
            <a:off x="5292080" y="3717032"/>
            <a:ext cx="2880320" cy="2160240"/>
            <a:chOff x="5292080" y="3717032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92080" y="3717032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3933056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331640" y="3573016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od hradu  k mostu</a:t>
            </a:r>
            <a:endParaRPr lang="cs-CZ" sz="5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140968"/>
            <a:ext cx="25202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von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 Hotel  </a:t>
            </a:r>
            <a:r>
              <a:rPr lang="cs-CZ" sz="4000" dirty="0" err="1" smtClean="0"/>
              <a:t>zu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Geschäft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861048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861048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115616" y="2564904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od hotelu  k  obchodu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2699792" y="260648"/>
            <a:ext cx="40791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068960"/>
            <a:ext cx="25202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dirty="0" err="1" smtClean="0"/>
              <a:t>von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 Rathaus </a:t>
            </a:r>
            <a:r>
              <a:rPr lang="cs-CZ" sz="4000" dirty="0" err="1" smtClean="0"/>
              <a:t>zu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Theater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212976"/>
            <a:ext cx="2880320" cy="2304256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259632" y="2780928"/>
            <a:ext cx="28083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od radnice k divadlu</a:t>
            </a:r>
            <a:endParaRPr lang="cs-CZ" sz="5400" dirty="0"/>
          </a:p>
        </p:txBody>
      </p:sp>
      <p:sp>
        <p:nvSpPr>
          <p:cNvPr id="15" name="Obdélník 14"/>
          <p:cNvSpPr/>
          <p:nvPr/>
        </p:nvSpPr>
        <p:spPr>
          <a:xfrm>
            <a:off x="2483768" y="260648"/>
            <a:ext cx="443262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Woher</a:t>
            </a: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 </a:t>
            </a:r>
            <a:r>
              <a:rPr lang="cs-CZ" sz="4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87824" y="260648"/>
            <a:ext cx="41764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501008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von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Schloss</a:t>
            </a:r>
            <a:r>
              <a:rPr lang="cs-CZ" sz="4000" dirty="0" smtClean="0"/>
              <a:t>  </a:t>
            </a:r>
            <a:r>
              <a:rPr lang="cs-CZ" sz="4000" dirty="0" err="1" smtClean="0"/>
              <a:t>zum</a:t>
            </a:r>
            <a:r>
              <a:rPr lang="cs-CZ" sz="4000" dirty="0" smtClean="0"/>
              <a:t>  Park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331640" y="2564904"/>
            <a:ext cx="28083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od zámku  k  parku</a:t>
            </a:r>
            <a:endParaRPr lang="cs-CZ" sz="6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92080" y="3717032"/>
            <a:ext cx="28083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vom</a:t>
            </a:r>
            <a:r>
              <a:rPr lang="cs-CZ" sz="4000" dirty="0" smtClean="0"/>
              <a:t>  </a:t>
            </a:r>
            <a:r>
              <a:rPr lang="cs-CZ" sz="4000" dirty="0" err="1" smtClean="0"/>
              <a:t>Supermarkt</a:t>
            </a:r>
            <a:r>
              <a:rPr lang="cs-CZ" sz="4000" dirty="0" smtClean="0"/>
              <a:t> </a:t>
            </a:r>
            <a:r>
              <a:rPr lang="cs-CZ" sz="4000" dirty="0" err="1" smtClean="0"/>
              <a:t>zur</a:t>
            </a:r>
            <a:r>
              <a:rPr lang="cs-CZ" sz="4000" dirty="0" smtClean="0"/>
              <a:t>  </a:t>
            </a:r>
            <a:r>
              <a:rPr lang="cs-CZ" sz="4000" dirty="0" err="1" smtClean="0"/>
              <a:t>Schule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92080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971600" y="2636912"/>
            <a:ext cx="36724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Od supermarketu  ke  škole</a:t>
            </a:r>
            <a:endParaRPr lang="cs-CZ" sz="4800" dirty="0"/>
          </a:p>
        </p:txBody>
      </p:sp>
      <p:sp>
        <p:nvSpPr>
          <p:cNvPr id="15" name="Obdélník 14"/>
          <p:cNvSpPr/>
          <p:nvPr/>
        </p:nvSpPr>
        <p:spPr>
          <a:xfrm>
            <a:off x="2555776" y="188640"/>
            <a:ext cx="40791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899592" y="1196752"/>
            <a:ext cx="3888432" cy="4896544"/>
            <a:chOff x="899592" y="1196752"/>
            <a:chExt cx="3168352" cy="4896544"/>
          </a:xfrm>
        </p:grpSpPr>
        <p:sp>
          <p:nvSpPr>
            <p:cNvPr id="3" name="Rectangle 2"/>
            <p:cNvSpPr/>
            <p:nvPr/>
          </p:nvSpPr>
          <p:spPr>
            <a:xfrm>
              <a:off x="899592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71600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508104" y="37170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von</a:t>
            </a:r>
            <a:r>
              <a:rPr lang="cs-CZ" sz="4000" dirty="0" smtClean="0"/>
              <a:t> der </a:t>
            </a:r>
            <a:r>
              <a:rPr lang="cs-CZ" sz="4000" dirty="0" err="1" smtClean="0"/>
              <a:t>Schule</a:t>
            </a:r>
            <a:r>
              <a:rPr lang="cs-CZ" sz="4000" dirty="0" smtClean="0"/>
              <a:t> </a:t>
            </a:r>
            <a:r>
              <a:rPr lang="cs-CZ" sz="4000" dirty="0" err="1" smtClean="0"/>
              <a:t>zum</a:t>
            </a:r>
            <a:r>
              <a:rPr lang="cs-CZ" sz="4000" dirty="0" smtClean="0"/>
              <a:t> Restaurant</a:t>
            </a:r>
            <a:endParaRPr lang="cs-CZ" sz="40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331640" y="2924944"/>
            <a:ext cx="29523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5400" dirty="0" smtClean="0"/>
              <a:t>od  školy k  restauraci</a:t>
            </a:r>
            <a:endParaRPr lang="cs-CZ" sz="5400" dirty="0"/>
          </a:p>
        </p:txBody>
      </p:sp>
      <p:sp>
        <p:nvSpPr>
          <p:cNvPr id="15" name="Obdélník 14"/>
          <p:cNvSpPr/>
          <p:nvPr/>
        </p:nvSpPr>
        <p:spPr>
          <a:xfrm>
            <a:off x="2555776" y="260648"/>
            <a:ext cx="40791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Woher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  </a:t>
            </a:r>
            <a:r>
              <a:rPr lang="cs-CZ" sz="4400" b="1" dirty="0" err="1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rgbClr val="4F81BD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F81BD">
                        <a:tint val="40000"/>
                        <a:satMod val="250000"/>
                      </a:srgbClr>
                    </a:gs>
                    <a:gs pos="9000">
                      <a:srgbClr val="4F81BD">
                        <a:tint val="52000"/>
                        <a:satMod val="300000"/>
                      </a:srgbClr>
                    </a:gs>
                    <a:gs pos="50000">
                      <a:srgbClr val="4F81BD">
                        <a:shade val="20000"/>
                        <a:satMod val="300000"/>
                      </a:srgbClr>
                    </a:gs>
                    <a:gs pos="79000">
                      <a:srgbClr val="4F81BD">
                        <a:tint val="52000"/>
                        <a:satMod val="300000"/>
                      </a:srgbClr>
                    </a:gs>
                    <a:gs pos="100000">
                      <a:srgbClr val="4F81BD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rgbClr val="4F81BD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4F81BD">
                      <a:tint val="40000"/>
                      <a:satMod val="250000"/>
                    </a:srgbClr>
                  </a:gs>
                  <a:gs pos="9000">
                    <a:srgbClr val="4F81BD">
                      <a:tint val="52000"/>
                      <a:satMod val="300000"/>
                    </a:srgbClr>
                  </a:gs>
                  <a:gs pos="50000">
                    <a:srgbClr val="4F81BD">
                      <a:shade val="20000"/>
                      <a:satMod val="300000"/>
                    </a:srgbClr>
                  </a:gs>
                  <a:gs pos="79000">
                    <a:srgbClr val="4F81BD">
                      <a:tint val="52000"/>
                      <a:satMod val="300000"/>
                    </a:srgbClr>
                  </a:gs>
                  <a:gs pos="100000">
                    <a:srgbClr val="4F81BD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489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92080" y="3501008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 </a:t>
            </a:r>
            <a:r>
              <a:rPr lang="cs-CZ" sz="4000" dirty="0" err="1" smtClean="0"/>
              <a:t>Flugzeug</a:t>
            </a:r>
            <a:r>
              <a:rPr lang="cs-CZ" sz="4000" dirty="0" smtClean="0"/>
              <a:t> </a:t>
            </a:r>
            <a:r>
              <a:rPr lang="cs-CZ" sz="4000" dirty="0" err="1" smtClean="0"/>
              <a:t>ans</a:t>
            </a:r>
            <a:r>
              <a:rPr lang="cs-CZ" sz="4000" dirty="0" smtClean="0"/>
              <a:t>  </a:t>
            </a:r>
            <a:r>
              <a:rPr lang="cs-CZ" sz="4000" dirty="0" err="1" smtClean="0"/>
              <a:t>Meer</a:t>
            </a:r>
            <a:endParaRPr lang="cs-CZ" sz="4000" dirty="0"/>
          </a:p>
        </p:txBody>
      </p:sp>
      <p:grpSp>
        <p:nvGrpSpPr>
          <p:cNvPr id="15" name="Group 14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899592" y="3429000"/>
              <a:ext cx="3024336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 letadlem  k  moři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645024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46805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220072" y="350100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Auto </a:t>
            </a:r>
            <a:r>
              <a:rPr lang="cs-CZ" sz="4000" dirty="0" err="1" smtClean="0"/>
              <a:t>ins</a:t>
            </a:r>
            <a:r>
              <a:rPr lang="cs-CZ" sz="4000" dirty="0" smtClean="0"/>
              <a:t>  </a:t>
            </a:r>
            <a:r>
              <a:rPr lang="cs-CZ" sz="4000" dirty="0" err="1" smtClean="0"/>
              <a:t>Gebirge</a:t>
            </a:r>
            <a:endParaRPr lang="cs-CZ" sz="40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1115616" y="3068960"/>
              <a:ext cx="273630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autem  na  hory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5400600" cy="2160240"/>
            <a:chOff x="1763688" y="3789040"/>
            <a:chExt cx="5400600" cy="2160240"/>
          </a:xfrm>
        </p:grpSpPr>
        <p:sp>
          <p:nvSpPr>
            <p:cNvPr id="9" name="Rectangle 8"/>
            <p:cNvSpPr/>
            <p:nvPr/>
          </p:nvSpPr>
          <p:spPr>
            <a:xfrm>
              <a:off x="1763688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573016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</a:t>
            </a:r>
            <a:r>
              <a:rPr lang="cs-CZ" sz="4000" dirty="0" err="1" smtClean="0"/>
              <a:t>dem</a:t>
            </a:r>
            <a:r>
              <a:rPr lang="cs-CZ" sz="4000" dirty="0" smtClean="0"/>
              <a:t> </a:t>
            </a:r>
            <a:r>
              <a:rPr lang="cs-CZ" sz="4000" dirty="0" err="1" smtClean="0"/>
              <a:t>Zug</a:t>
            </a:r>
            <a:r>
              <a:rPr lang="cs-CZ" sz="4000" dirty="0" smtClean="0"/>
              <a:t>  nach  </a:t>
            </a:r>
            <a:r>
              <a:rPr lang="cs-CZ" sz="4000" dirty="0" err="1" smtClean="0"/>
              <a:t>Prag</a:t>
            </a:r>
            <a:endParaRPr lang="cs-CZ" sz="40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1115616" y="2276872"/>
              <a:ext cx="2736304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vlakem  do Prahy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01008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148064" y="3068960"/>
            <a:ext cx="30963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 der  </a:t>
            </a:r>
            <a:r>
              <a:rPr lang="cs-CZ" sz="4000" dirty="0" err="1" smtClean="0"/>
              <a:t>Seilbahn</a:t>
            </a:r>
            <a:r>
              <a:rPr lang="cs-CZ" sz="4000" dirty="0" smtClean="0"/>
              <a:t>  </a:t>
            </a:r>
            <a:r>
              <a:rPr lang="cs-CZ" sz="4000" dirty="0" err="1" smtClean="0"/>
              <a:t>auf</a:t>
            </a:r>
            <a:r>
              <a:rPr lang="cs-CZ" sz="4000" dirty="0" smtClean="0"/>
              <a:t> 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Schneekoppe</a:t>
            </a:r>
            <a:endParaRPr lang="cs-CZ" sz="40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1043608" y="2636912"/>
              <a:ext cx="3024336" cy="28623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/>
                <a:t>lanovkou  na Sněžku</a:t>
              </a:r>
              <a:endParaRPr lang="cs-CZ" sz="60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356992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489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364088" y="342900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err="1" smtClean="0"/>
              <a:t>mit</a:t>
            </a:r>
            <a:r>
              <a:rPr lang="cs-CZ" sz="4000" dirty="0" smtClean="0"/>
              <a:t>  </a:t>
            </a:r>
            <a:r>
              <a:rPr lang="cs-CZ" sz="4000" dirty="0" err="1" smtClean="0"/>
              <a:t>dem</a:t>
            </a:r>
            <a:r>
              <a:rPr lang="cs-CZ" sz="4000" dirty="0" smtClean="0"/>
              <a:t>  </a:t>
            </a:r>
            <a:r>
              <a:rPr lang="cs-CZ" sz="4000" dirty="0" err="1" smtClean="0"/>
              <a:t>Schiff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Insel</a:t>
            </a:r>
            <a:endParaRPr lang="cs-CZ" sz="4000" dirty="0"/>
          </a:p>
        </p:txBody>
      </p:sp>
      <p:grpSp>
        <p:nvGrpSpPr>
          <p:cNvPr id="15" name="Group 14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1043608" y="3068960"/>
              <a:ext cx="2736304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lodí  na  ostrov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429000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5400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78904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dirty="0" err="1" smtClean="0"/>
              <a:t>mit</a:t>
            </a:r>
            <a:r>
              <a:rPr lang="cs-CZ" sz="4000" dirty="0" smtClean="0"/>
              <a:t>  </a:t>
            </a:r>
            <a:r>
              <a:rPr lang="cs-CZ" sz="4000" dirty="0" err="1" smtClean="0"/>
              <a:t>dem</a:t>
            </a:r>
            <a:r>
              <a:rPr lang="cs-CZ" sz="4000" dirty="0" smtClean="0"/>
              <a:t>  </a:t>
            </a:r>
            <a:r>
              <a:rPr lang="cs-CZ" sz="4000" dirty="0" err="1" smtClean="0"/>
              <a:t>Fahrrad</a:t>
            </a:r>
            <a:r>
              <a:rPr lang="cs-CZ" sz="4000" dirty="0" smtClean="0"/>
              <a:t>  </a:t>
            </a:r>
            <a:r>
              <a:rPr lang="cs-CZ" sz="4000" dirty="0" err="1" smtClean="0"/>
              <a:t>zur</a:t>
            </a:r>
            <a:r>
              <a:rPr lang="cs-CZ" sz="4000" dirty="0" smtClean="0"/>
              <a:t>  </a:t>
            </a:r>
            <a:r>
              <a:rPr lang="cs-CZ" sz="4000" dirty="0" err="1" smtClean="0"/>
              <a:t>Burg</a:t>
            </a:r>
            <a:endParaRPr lang="cs-CZ" sz="40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1043608" y="3284984"/>
              <a:ext cx="2736304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/>
                <a:t>na kole k  hradu</a:t>
              </a:r>
              <a:endParaRPr lang="cs-CZ" sz="54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3808" y="260648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Womit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 </a:t>
            </a:r>
            <a:r>
              <a:rPr lang="cs-CZ" sz="4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Wohin</a:t>
            </a:r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8" name="Group 6"/>
          <p:cNvGrpSpPr/>
          <p:nvPr/>
        </p:nvGrpSpPr>
        <p:grpSpPr>
          <a:xfrm>
            <a:off x="5076056" y="1196752"/>
            <a:ext cx="3168352" cy="4896544"/>
            <a:chOff x="5076056" y="1196752"/>
            <a:chExt cx="3168352" cy="4896544"/>
          </a:xfrm>
        </p:grpSpPr>
        <p:sp>
          <p:nvSpPr>
            <p:cNvPr id="4" name="Rectangle 3"/>
            <p:cNvSpPr/>
            <p:nvPr/>
          </p:nvSpPr>
          <p:spPr>
            <a:xfrm>
              <a:off x="5076056" y="1196752"/>
              <a:ext cx="3168352" cy="4896544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5148064" y="1412776"/>
              <a:ext cx="3024336" cy="369332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12" name="TextBox 11"/>
          <p:cNvSpPr txBox="1"/>
          <p:nvPr/>
        </p:nvSpPr>
        <p:spPr>
          <a:xfrm>
            <a:off x="5436096" y="3717032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  </a:t>
            </a:r>
            <a:r>
              <a:rPr lang="cs-CZ" sz="4000" dirty="0" err="1" smtClean="0"/>
              <a:t>mit</a:t>
            </a:r>
            <a:r>
              <a:rPr lang="cs-CZ" sz="4000" dirty="0" smtClean="0"/>
              <a:t>  </a:t>
            </a:r>
            <a:r>
              <a:rPr lang="cs-CZ" sz="4000" dirty="0" err="1" smtClean="0"/>
              <a:t>dem</a:t>
            </a:r>
            <a:r>
              <a:rPr lang="cs-CZ" sz="4000" dirty="0" smtClean="0"/>
              <a:t>  Bus  </a:t>
            </a:r>
            <a:r>
              <a:rPr lang="cs-CZ" sz="4000" dirty="0" err="1" smtClean="0"/>
              <a:t>zur</a:t>
            </a:r>
            <a:r>
              <a:rPr lang="cs-CZ" sz="4000" dirty="0" smtClean="0"/>
              <a:t>  </a:t>
            </a:r>
            <a:r>
              <a:rPr lang="cs-CZ" sz="4000" dirty="0" err="1" smtClean="0"/>
              <a:t>Arbeit</a:t>
            </a:r>
            <a:endParaRPr lang="cs-CZ" sz="4000" dirty="0"/>
          </a:p>
        </p:txBody>
      </p:sp>
      <p:grpSp>
        <p:nvGrpSpPr>
          <p:cNvPr id="16" name="Group 15"/>
          <p:cNvGrpSpPr/>
          <p:nvPr/>
        </p:nvGrpSpPr>
        <p:grpSpPr>
          <a:xfrm>
            <a:off x="899592" y="1196752"/>
            <a:ext cx="3168352" cy="4896544"/>
            <a:chOff x="899592" y="1196752"/>
            <a:chExt cx="3168352" cy="4896544"/>
          </a:xfrm>
        </p:grpSpPr>
        <p:grpSp>
          <p:nvGrpSpPr>
            <p:cNvPr id="7" name="Group 7"/>
            <p:cNvGrpSpPr/>
            <p:nvPr/>
          </p:nvGrpSpPr>
          <p:grpSpPr>
            <a:xfrm>
              <a:off x="899592" y="1196752"/>
              <a:ext cx="3168352" cy="4896544"/>
              <a:chOff x="899592" y="1196752"/>
              <a:chExt cx="3168352" cy="4896544"/>
            </a:xfrm>
          </p:grpSpPr>
          <p:sp>
            <p:nvSpPr>
              <p:cNvPr id="3" name="Rectangle 2"/>
              <p:cNvSpPr/>
              <p:nvPr/>
            </p:nvSpPr>
            <p:spPr>
              <a:xfrm>
                <a:off x="899592" y="1196752"/>
                <a:ext cx="3168352" cy="4896544"/>
              </a:xfrm>
              <a:prstGeom prst="rect">
                <a:avLst/>
              </a:prstGeom>
            </p:spPr>
            <p:style>
              <a:lnRef idx="1">
                <a:schemeClr val="accent3"/>
              </a:lnRef>
              <a:fillRef idx="2">
                <a:schemeClr val="accent3"/>
              </a:fillRef>
              <a:effectRef idx="1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TextBox 4"/>
              <p:cNvSpPr txBox="1"/>
              <p:nvPr/>
            </p:nvSpPr>
            <p:spPr>
              <a:xfrm>
                <a:off x="971600" y="1412776"/>
                <a:ext cx="3024336" cy="369332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15" name="TextBox 14"/>
            <p:cNvSpPr txBox="1"/>
            <p:nvPr/>
          </p:nvSpPr>
          <p:spPr>
            <a:xfrm>
              <a:off x="899592" y="3284984"/>
              <a:ext cx="302433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/>
                <a:t>autobusem  do práce</a:t>
              </a:r>
              <a:endParaRPr lang="cs-CZ" sz="4800" dirty="0"/>
            </a:p>
          </p:txBody>
        </p:sp>
      </p:grp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5157192"/>
            <a:ext cx="1584176" cy="15895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Group 10"/>
          <p:cNvGrpSpPr/>
          <p:nvPr/>
        </p:nvGrpSpPr>
        <p:grpSpPr>
          <a:xfrm>
            <a:off x="5220072" y="3573016"/>
            <a:ext cx="2880320" cy="2160240"/>
            <a:chOff x="5220072" y="3789040"/>
            <a:chExt cx="2880320" cy="2160240"/>
          </a:xfrm>
        </p:grpSpPr>
        <p:sp>
          <p:nvSpPr>
            <p:cNvPr id="9" name="Rectangle 8"/>
            <p:cNvSpPr/>
            <p:nvPr/>
          </p:nvSpPr>
          <p:spPr>
            <a:xfrm>
              <a:off x="5220072" y="3789040"/>
              <a:ext cx="2880320" cy="2160240"/>
            </a:xfrm>
            <a:prstGeom prst="re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6300192" y="4077072"/>
              <a:ext cx="86409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600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?</a:t>
              </a:r>
              <a:endParaRPr lang="cs-CZ" sz="9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899592" y="1124744"/>
            <a:ext cx="7272808" cy="5052759"/>
            <a:chOff x="899592" y="1124744"/>
            <a:chExt cx="7272808" cy="5052759"/>
          </a:xfrm>
        </p:grpSpPr>
        <p:sp>
          <p:nvSpPr>
            <p:cNvPr id="4" name="Obdélník 3"/>
            <p:cNvSpPr/>
            <p:nvPr/>
          </p:nvSpPr>
          <p:spPr>
            <a:xfrm>
              <a:off x="899592" y="1124744"/>
              <a:ext cx="7272808" cy="34163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</a:pPr>
              <a:r>
                <a:rPr lang="cs-CZ" sz="2400" dirty="0" smtClean="0">
                  <a:solidFill>
                    <a:prstClr val="black"/>
                  </a:solidFill>
                </a:rPr>
                <a:t>Materiál je určen pro výuku německého jazyka v 9. ročníku ZŠ.</a:t>
              </a:r>
            </a:p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</a:pPr>
              <a:r>
                <a:rPr lang="cs-CZ" sz="2400" dirty="0" smtClean="0">
                  <a:solidFill>
                    <a:prstClr val="black"/>
                  </a:solidFill>
                </a:rPr>
                <a:t>Slouží k procvičování učiva 6. lekce podle učebnice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Deutsch</a:t>
              </a:r>
              <a:r>
                <a:rPr lang="cs-CZ" sz="2400" dirty="0" smtClean="0">
                  <a:solidFill>
                    <a:prstClr val="black"/>
                  </a:solidFill>
                </a:rPr>
                <a:t> </a:t>
              </a:r>
              <a:r>
                <a:rPr lang="cs-CZ" sz="2400" dirty="0" err="1" smtClean="0">
                  <a:solidFill>
                    <a:prstClr val="black"/>
                  </a:solidFill>
                </a:rPr>
                <a:t>mit</a:t>
              </a:r>
              <a:r>
                <a:rPr lang="cs-CZ" sz="2400" dirty="0" smtClean="0">
                  <a:solidFill>
                    <a:prstClr val="black"/>
                  </a:solidFill>
                </a:rPr>
                <a:t> Max, díl 2</a:t>
              </a:r>
              <a:r>
                <a:rPr lang="cs-CZ" sz="2400" dirty="0" smtClean="0">
                  <a:solidFill>
                    <a:prstClr val="black"/>
                  </a:solidFill>
                </a:rPr>
                <a:t>.</a:t>
              </a:r>
            </a:p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</a:pPr>
              <a:r>
                <a:rPr lang="cs-CZ" sz="2400" dirty="0" smtClean="0">
                  <a:solidFill>
                    <a:prstClr val="black"/>
                  </a:solidFill>
                </a:rPr>
                <a:t>Zdroje: www.office.microsoft.com</a:t>
              </a:r>
              <a:endParaRPr lang="cs-CZ" sz="2400" dirty="0" smtClean="0">
                <a:solidFill>
                  <a:prstClr val="black"/>
                </a:solidFill>
              </a:endParaRPr>
            </a:p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</a:pPr>
              <a:endParaRPr lang="cs-CZ" sz="2400" dirty="0" smtClean="0">
                <a:solidFill>
                  <a:prstClr val="black"/>
                </a:solidFill>
              </a:endParaRPr>
            </a:p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  <a:buFont typeface="Arial" charset="0"/>
                <a:buChar char="•"/>
              </a:pPr>
              <a:endParaRPr lang="cs-CZ" sz="2400" dirty="0" smtClean="0">
                <a:solidFill>
                  <a:prstClr val="black"/>
                </a:solidFill>
                <a:latin typeface="Arial" charset="0"/>
              </a:endParaRPr>
            </a:p>
            <a:p>
              <a:pPr marL="342900" lvl="0" indent="-342900" fontAlgn="base">
                <a:spcBef>
                  <a:spcPct val="20000"/>
                </a:spcBef>
                <a:spcAft>
                  <a:spcPct val="0"/>
                </a:spcAft>
              </a:pPr>
              <a:endParaRPr lang="cs-CZ" sz="2400" dirty="0" smtClean="0">
                <a:solidFill>
                  <a:prstClr val="black"/>
                </a:solidFill>
                <a:latin typeface="Arial" charset="0"/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899592" y="3068960"/>
              <a:ext cx="7200800" cy="310854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b="1" dirty="0" smtClean="0"/>
                <a:t>Metodické pokyny</a:t>
              </a:r>
              <a:r>
                <a:rPr lang="cs-CZ" sz="2800" dirty="0" smtClean="0"/>
                <a:t>:</a:t>
              </a:r>
              <a:r>
                <a:rPr lang="cs-CZ" sz="2800" b="1" dirty="0" smtClean="0"/>
                <a:t>  </a:t>
              </a:r>
              <a:endParaRPr lang="cs-CZ" sz="2800" dirty="0" smtClean="0"/>
            </a:p>
            <a:p>
              <a:pPr marL="361950"/>
              <a:r>
                <a:rPr lang="cs-CZ" sz="2800" dirty="0" smtClean="0"/>
                <a:t>Spustit prezentaci, na snímku 2 vybírat políčka s různou hodnotou. Klikáním na ně se otvírají slovní spojení k překladu.  Kontrolu provedou žáci po odkrytí kontrolního okénka. Pro návrat na snímek 2 kliknout na domeček. Lze soutěžit mezi jednotlivci / ve skupinách.</a:t>
              </a:r>
              <a:endParaRPr lang="cs-CZ" sz="28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571</Words>
  <Application>Microsoft Office PowerPoint</Application>
  <PresentationFormat>Předvádění na obrazovce (4:3)</PresentationFormat>
  <Paragraphs>173</Paragraphs>
  <Slides>39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Office Theme</vt:lpstr>
      <vt:lpstr>RISKUJ v NĚMČINĚ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RISKUJ v NĚMČINĚ</dc:title>
  <dc:creator>Hana</dc:creator>
  <cp:lastModifiedBy>jitka</cp:lastModifiedBy>
  <cp:revision>82</cp:revision>
  <dcterms:created xsi:type="dcterms:W3CDTF">2012-02-28T17:09:43Z</dcterms:created>
  <dcterms:modified xsi:type="dcterms:W3CDTF">2013-12-06T10:41:07Z</dcterms:modified>
</cp:coreProperties>
</file>