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56" r:id="rId4"/>
    <p:sldId id="258" r:id="rId5"/>
    <p:sldId id="261" r:id="rId6"/>
    <p:sldId id="262" r:id="rId7"/>
    <p:sldId id="263" r:id="rId8"/>
    <p:sldId id="264" r:id="rId9"/>
    <p:sldId id="265" r:id="rId10"/>
    <p:sldId id="259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721" autoAdjust="0"/>
    <p:restoredTop sz="94660"/>
  </p:normalViewPr>
  <p:slideViewPr>
    <p:cSldViewPr>
      <p:cViewPr varScale="1">
        <p:scale>
          <a:sx n="65" d="100"/>
          <a:sy n="65" d="100"/>
        </p:scale>
        <p:origin x="-90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TÉMA:  </a:t>
          </a:r>
          <a:r>
            <a:rPr lang="cs-CZ" sz="2000" b="0" dirty="0" err="1" smtClean="0"/>
            <a:t>Woher</a:t>
          </a:r>
          <a:r>
            <a:rPr lang="cs-CZ" sz="2000" b="0" dirty="0" smtClean="0"/>
            <a:t> </a:t>
          </a:r>
          <a:r>
            <a:rPr lang="cs-CZ" sz="2000" b="0" dirty="0" err="1" smtClean="0"/>
            <a:t>kommen</a:t>
          </a:r>
          <a:r>
            <a:rPr lang="cs-CZ" sz="2000" b="0" dirty="0" smtClean="0"/>
            <a:t> </a:t>
          </a:r>
          <a:r>
            <a:rPr lang="cs-CZ" sz="2000" b="0" dirty="0" err="1" smtClean="0"/>
            <a:t>diese</a:t>
          </a:r>
          <a:r>
            <a:rPr lang="cs-CZ" sz="2000" b="0" dirty="0" smtClean="0"/>
            <a:t> </a:t>
          </a:r>
          <a:r>
            <a:rPr lang="cs-CZ" sz="2000" b="0" dirty="0" err="1" smtClean="0"/>
            <a:t>Leute</a:t>
          </a:r>
          <a:endParaRPr lang="cs-CZ" sz="2000" b="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b="0" dirty="0" smtClean="0"/>
            <a:t>NÁZEV:VY_22_INOVACE_09_NJ9_</a:t>
          </a:r>
          <a:r>
            <a:rPr lang="cs-CZ" sz="2000" b="0" dirty="0" err="1" smtClean="0"/>
            <a:t>Woher</a:t>
          </a:r>
          <a:r>
            <a:rPr lang="cs-CZ" sz="2000" b="0" dirty="0" smtClean="0"/>
            <a:t> </a:t>
          </a:r>
          <a:r>
            <a:rPr lang="cs-CZ" sz="2000" b="0" dirty="0" err="1" smtClean="0"/>
            <a:t>kommen</a:t>
          </a:r>
          <a:r>
            <a:rPr lang="cs-CZ" sz="2000" b="0" dirty="0" smtClean="0"/>
            <a:t> </a:t>
          </a:r>
          <a:r>
            <a:rPr lang="cs-CZ" sz="2000" b="0" dirty="0" err="1" smtClean="0"/>
            <a:t>die</a:t>
          </a:r>
          <a:r>
            <a:rPr lang="cs-CZ" sz="2000" b="0" dirty="0" smtClean="0"/>
            <a:t> </a:t>
          </a:r>
          <a:r>
            <a:rPr lang="cs-CZ" sz="2000" b="0" dirty="0" err="1" smtClean="0"/>
            <a:t>Leute</a:t>
          </a:r>
          <a:endParaRPr lang="cs-CZ" sz="2000" b="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87376D5-1841-480E-BD0B-B10BD3FC30E7}" type="presOf" srcId="{D1D4F407-5343-4D3F-B5B9-D407B03CAEB4}" destId="{D005CE8C-CC26-4C3E-AC11-E15060ECD759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F4C4AB34-2D86-4B1D-99E7-2753BEB1125D}" type="presOf" srcId="{1F4F8BC0-F267-4379-9FE7-6FFC8B64BAD8}" destId="{017154CD-D9A9-4968-AD11-1207A3C4C00A}" srcOrd="1" destOrd="0" presId="urn:microsoft.com/office/officeart/2005/8/layout/target3"/>
    <dgm:cxn modelId="{C333FCB4-C3E8-4CF8-AC42-BB0920139804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3A0ACE7-249E-4A76-AF40-9B9A9592128A}" type="presOf" srcId="{26CBEA56-8CFD-48C0-BD6E-2EB16B1FBF42}" destId="{5583D5C5-FAFF-4548-819C-80E289F73770}" srcOrd="0" destOrd="0" presId="urn:microsoft.com/office/officeart/2005/8/layout/target3"/>
    <dgm:cxn modelId="{81D2916A-24F8-4D30-B560-4FAF65006CE9}" type="presOf" srcId="{1AE9165A-6B70-4FFD-A49C-881BF73B4F04}" destId="{A9F01C16-B5C0-47B0-9750-F7E5E11674A0}" srcOrd="0" destOrd="0" presId="urn:microsoft.com/office/officeart/2005/8/layout/target3"/>
    <dgm:cxn modelId="{25BEA81E-B910-43E7-9E56-1342AA737F3B}" type="presOf" srcId="{1F4F8BC0-F267-4379-9FE7-6FFC8B64BAD8}" destId="{C8857ABF-5052-4733-A46C-0F8B764FF76F}" srcOrd="0" destOrd="0" presId="urn:microsoft.com/office/officeart/2005/8/layout/target3"/>
    <dgm:cxn modelId="{CB6ADE1B-87E0-46DA-8CD5-A9960533E3B0}" type="presOf" srcId="{26CBEA56-8CFD-48C0-BD6E-2EB16B1FBF42}" destId="{92E1E9E3-D1F0-4866-9424-7ECC0DD990BC}" srcOrd="1" destOrd="0" presId="urn:microsoft.com/office/officeart/2005/8/layout/target3"/>
    <dgm:cxn modelId="{9A371B47-5A6C-47B6-A3F3-54BA13E276A0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FD0A87C3-6DA5-464E-8043-718788D22BCA}" type="presOf" srcId="{757F3AB3-0718-4624-B441-E567A8F0AB56}" destId="{333A1088-737F-45CB-B68E-254E46348037}" srcOrd="0" destOrd="0" presId="urn:microsoft.com/office/officeart/2005/8/layout/target3"/>
    <dgm:cxn modelId="{84FF3472-913A-41B5-9242-424E837523FB}" type="presOf" srcId="{1AE9165A-6B70-4FFD-A49C-881BF73B4F04}" destId="{BD3627E9-8FC8-4A2F-B3EA-FAE798EF81D8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1957300D-8F6F-4FA0-AAD4-6A8E66E09E6B}" type="presOf" srcId="{D1D4F407-5343-4D3F-B5B9-D407B03CAEB4}" destId="{AED2198E-93D5-4001-81B4-73124B309672}" srcOrd="1" destOrd="0" presId="urn:microsoft.com/office/officeart/2005/8/layout/target3"/>
    <dgm:cxn modelId="{992CED46-7A1D-4213-B131-AB8A46D39D97}" type="presParOf" srcId="{333A1088-737F-45CB-B68E-254E46348037}" destId="{F5ABB229-8D3B-4694-996A-96F23CF14429}" srcOrd="0" destOrd="0" presId="urn:microsoft.com/office/officeart/2005/8/layout/target3"/>
    <dgm:cxn modelId="{E83DFF2A-CADC-4ED7-9089-8FDCE01F36D8}" type="presParOf" srcId="{333A1088-737F-45CB-B68E-254E46348037}" destId="{F41139FD-01EE-4571-8B17-4FB00FC51163}" srcOrd="1" destOrd="0" presId="urn:microsoft.com/office/officeart/2005/8/layout/target3"/>
    <dgm:cxn modelId="{52A6E333-28D2-40C5-B96D-F7BA3B94E29B}" type="presParOf" srcId="{333A1088-737F-45CB-B68E-254E46348037}" destId="{D005CE8C-CC26-4C3E-AC11-E15060ECD759}" srcOrd="2" destOrd="0" presId="urn:microsoft.com/office/officeart/2005/8/layout/target3"/>
    <dgm:cxn modelId="{CA614C98-0FCD-48BE-8369-2EE373C1C5FE}" type="presParOf" srcId="{333A1088-737F-45CB-B68E-254E46348037}" destId="{2C702D82-9B77-49B7-9568-BB8EB47C3372}" srcOrd="3" destOrd="0" presId="urn:microsoft.com/office/officeart/2005/8/layout/target3"/>
    <dgm:cxn modelId="{6BA35BF3-B20F-4D76-87A2-E04D2745FA66}" type="presParOf" srcId="{333A1088-737F-45CB-B68E-254E46348037}" destId="{A52A0455-90FF-4808-ABD0-F02540D31D5A}" srcOrd="4" destOrd="0" presId="urn:microsoft.com/office/officeart/2005/8/layout/target3"/>
    <dgm:cxn modelId="{D294E4CC-F8C0-42AF-9898-9B1317ECF063}" type="presParOf" srcId="{333A1088-737F-45CB-B68E-254E46348037}" destId="{6140AFEC-043D-4C43-A2F9-D0F5331DF3A3}" srcOrd="5" destOrd="0" presId="urn:microsoft.com/office/officeart/2005/8/layout/target3"/>
    <dgm:cxn modelId="{8DEBACE2-1E7F-435E-AF2E-22EB75E04E79}" type="presParOf" srcId="{333A1088-737F-45CB-B68E-254E46348037}" destId="{71A10DEB-455E-4133-A618-0A0EE82A21E3}" srcOrd="6" destOrd="0" presId="urn:microsoft.com/office/officeart/2005/8/layout/target3"/>
    <dgm:cxn modelId="{019B00BB-4FC3-4F23-BBCB-40F774ED57EC}" type="presParOf" srcId="{333A1088-737F-45CB-B68E-254E46348037}" destId="{DA6A876D-6D25-492F-8BDC-9AE6A6CFB1FA}" srcOrd="7" destOrd="0" presId="urn:microsoft.com/office/officeart/2005/8/layout/target3"/>
    <dgm:cxn modelId="{A23EDF51-A40D-4186-B3C7-B611944D5F02}" type="presParOf" srcId="{333A1088-737F-45CB-B68E-254E46348037}" destId="{A9F01C16-B5C0-47B0-9750-F7E5E11674A0}" srcOrd="8" destOrd="0" presId="urn:microsoft.com/office/officeart/2005/8/layout/target3"/>
    <dgm:cxn modelId="{D214B0DF-127F-4DC2-9B64-61D0A01DE9BF}" type="presParOf" srcId="{333A1088-737F-45CB-B68E-254E46348037}" destId="{5C0CF724-3222-4429-B09A-F154A62FD507}" srcOrd="9" destOrd="0" presId="urn:microsoft.com/office/officeart/2005/8/layout/target3"/>
    <dgm:cxn modelId="{23A1AB9E-71F4-4A31-AE4A-2983D1437AB0}" type="presParOf" srcId="{333A1088-737F-45CB-B68E-254E46348037}" destId="{71A5FEA7-FE77-4220-960F-2AB7AE466FE5}" srcOrd="10" destOrd="0" presId="urn:microsoft.com/office/officeart/2005/8/layout/target3"/>
    <dgm:cxn modelId="{4307D5EE-58B1-4BAE-97C0-ACD6B9E4934B}" type="presParOf" srcId="{333A1088-737F-45CB-B68E-254E46348037}" destId="{C8857ABF-5052-4733-A46C-0F8B764FF76F}" srcOrd="11" destOrd="0" presId="urn:microsoft.com/office/officeart/2005/8/layout/target3"/>
    <dgm:cxn modelId="{7F4CD457-2443-41B8-908F-2985710BE4E9}" type="presParOf" srcId="{333A1088-737F-45CB-B68E-254E46348037}" destId="{1839E65E-6E97-41D2-A171-98C033275D27}" srcOrd="12" destOrd="0" presId="urn:microsoft.com/office/officeart/2005/8/layout/target3"/>
    <dgm:cxn modelId="{AF876B1F-F51C-4074-AAE2-D60C287C9BE7}" type="presParOf" srcId="{333A1088-737F-45CB-B68E-254E46348037}" destId="{914F10DC-A7FA-462B-9334-03354AC7EA9F}" srcOrd="13" destOrd="0" presId="urn:microsoft.com/office/officeart/2005/8/layout/target3"/>
    <dgm:cxn modelId="{657D0E6E-CE55-41BD-8923-71D2836EB7C3}" type="presParOf" srcId="{333A1088-737F-45CB-B68E-254E46348037}" destId="{5583D5C5-FAFF-4548-819C-80E289F73770}" srcOrd="14" destOrd="0" presId="urn:microsoft.com/office/officeart/2005/8/layout/target3"/>
    <dgm:cxn modelId="{B8C9E784-D652-4F15-920B-469AF81C5813}" type="presParOf" srcId="{333A1088-737F-45CB-B68E-254E46348037}" destId="{AED2198E-93D5-4001-81B4-73124B309672}" srcOrd="15" destOrd="0" presId="urn:microsoft.com/office/officeart/2005/8/layout/target3"/>
    <dgm:cxn modelId="{4D33BC9D-8582-4918-B9C1-02C5200CFA21}" type="presParOf" srcId="{333A1088-737F-45CB-B68E-254E46348037}" destId="{2BE915AB-18AA-4053-B92C-3BFC9ED204BB}" srcOrd="16" destOrd="0" presId="urn:microsoft.com/office/officeart/2005/8/layout/target3"/>
    <dgm:cxn modelId="{315BE3A8-720B-419B-ACE9-A53209CD3F64}" type="presParOf" srcId="{333A1088-737F-45CB-B68E-254E46348037}" destId="{BD3627E9-8FC8-4A2F-B3EA-FAE798EF81D8}" srcOrd="17" destOrd="0" presId="urn:microsoft.com/office/officeart/2005/8/layout/target3"/>
    <dgm:cxn modelId="{FFE23F3A-83DC-4389-8E2C-79E6AEF8536F}" type="presParOf" srcId="{333A1088-737F-45CB-B68E-254E46348037}" destId="{017154CD-D9A9-4968-AD11-1207A3C4C00A}" srcOrd="18" destOrd="0" presId="urn:microsoft.com/office/officeart/2005/8/layout/target3"/>
    <dgm:cxn modelId="{0ECD382D-5C2D-4DE8-8ABC-B2FE7B9375A3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NÁZEV:VY_22_INOVACE_09_NJ9_</a:t>
          </a:r>
          <a:r>
            <a:rPr lang="cs-CZ" sz="2000" b="0" kern="1200" dirty="0" err="1" smtClean="0"/>
            <a:t>Woher</a:t>
          </a:r>
          <a:r>
            <a:rPr lang="cs-CZ" sz="2000" b="0" kern="1200" dirty="0" smtClean="0"/>
            <a:t> </a:t>
          </a:r>
          <a:r>
            <a:rPr lang="cs-CZ" sz="2000" b="0" kern="1200" dirty="0" err="1" smtClean="0"/>
            <a:t>kommen</a:t>
          </a:r>
          <a:r>
            <a:rPr lang="cs-CZ" sz="2000" b="0" kern="1200" dirty="0" smtClean="0"/>
            <a:t> </a:t>
          </a:r>
          <a:r>
            <a:rPr lang="cs-CZ" sz="2000" b="0" kern="1200" dirty="0" err="1" smtClean="0"/>
            <a:t>die</a:t>
          </a:r>
          <a:r>
            <a:rPr lang="cs-CZ" sz="2000" b="0" kern="1200" dirty="0" smtClean="0"/>
            <a:t> </a:t>
          </a:r>
          <a:r>
            <a:rPr lang="cs-CZ" sz="2000" b="0" kern="1200" dirty="0" err="1" smtClean="0"/>
            <a:t>Leute</a:t>
          </a:r>
          <a:endParaRPr lang="cs-CZ" sz="2000" b="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 </a:t>
          </a:r>
          <a:r>
            <a:rPr lang="cs-CZ" sz="2000" b="0" kern="1200" dirty="0" err="1" smtClean="0"/>
            <a:t>Woher</a:t>
          </a:r>
          <a:r>
            <a:rPr lang="cs-CZ" sz="2000" b="0" kern="1200" dirty="0" smtClean="0"/>
            <a:t> </a:t>
          </a:r>
          <a:r>
            <a:rPr lang="cs-CZ" sz="2000" b="0" kern="1200" dirty="0" err="1" smtClean="0"/>
            <a:t>kommen</a:t>
          </a:r>
          <a:r>
            <a:rPr lang="cs-CZ" sz="2000" b="0" kern="1200" dirty="0" smtClean="0"/>
            <a:t> </a:t>
          </a:r>
          <a:r>
            <a:rPr lang="cs-CZ" sz="2000" b="0" kern="1200" dirty="0" err="1" smtClean="0"/>
            <a:t>diese</a:t>
          </a:r>
          <a:r>
            <a:rPr lang="cs-CZ" sz="2000" b="0" kern="1200" dirty="0" smtClean="0"/>
            <a:t> </a:t>
          </a:r>
          <a:r>
            <a:rPr lang="cs-CZ" sz="2000" b="0" kern="1200" dirty="0" err="1" smtClean="0"/>
            <a:t>Leute</a:t>
          </a:r>
          <a:endParaRPr lang="cs-CZ" sz="2000" b="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34FB1-9F07-4A6C-ADA6-37659DAC0E51}" type="datetimeFigureOut">
              <a:rPr lang="de-DE" smtClean="0"/>
              <a:pPr/>
              <a:t>02.11.2013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908B8-6F79-4F54-966F-A3F57F7DC205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34FB1-9F07-4A6C-ADA6-37659DAC0E51}" type="datetimeFigureOut">
              <a:rPr lang="de-DE" smtClean="0"/>
              <a:pPr/>
              <a:t>02.11.2013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908B8-6F79-4F54-966F-A3F57F7DC205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34FB1-9F07-4A6C-ADA6-37659DAC0E51}" type="datetimeFigureOut">
              <a:rPr lang="de-DE" smtClean="0"/>
              <a:pPr/>
              <a:t>02.11.2013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908B8-6F79-4F54-966F-A3F57F7DC205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34FB1-9F07-4A6C-ADA6-37659DAC0E51}" type="datetimeFigureOut">
              <a:rPr lang="de-DE" smtClean="0"/>
              <a:pPr/>
              <a:t>02.11.2013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908B8-6F79-4F54-966F-A3F57F7DC205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34FB1-9F07-4A6C-ADA6-37659DAC0E51}" type="datetimeFigureOut">
              <a:rPr lang="de-DE" smtClean="0"/>
              <a:pPr/>
              <a:t>02.11.2013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908B8-6F79-4F54-966F-A3F57F7DC205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34FB1-9F07-4A6C-ADA6-37659DAC0E51}" type="datetimeFigureOut">
              <a:rPr lang="de-DE" smtClean="0"/>
              <a:pPr/>
              <a:t>02.11.2013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908B8-6F79-4F54-966F-A3F57F7DC205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34FB1-9F07-4A6C-ADA6-37659DAC0E51}" type="datetimeFigureOut">
              <a:rPr lang="de-DE" smtClean="0"/>
              <a:pPr/>
              <a:t>02.11.2013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908B8-6F79-4F54-966F-A3F57F7DC205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34FB1-9F07-4A6C-ADA6-37659DAC0E51}" type="datetimeFigureOut">
              <a:rPr lang="de-DE" smtClean="0"/>
              <a:pPr/>
              <a:t>02.11.2013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908B8-6F79-4F54-966F-A3F57F7DC205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34FB1-9F07-4A6C-ADA6-37659DAC0E51}" type="datetimeFigureOut">
              <a:rPr lang="de-DE" smtClean="0"/>
              <a:pPr/>
              <a:t>02.11.2013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908B8-6F79-4F54-966F-A3F57F7DC205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34FB1-9F07-4A6C-ADA6-37659DAC0E51}" type="datetimeFigureOut">
              <a:rPr lang="de-DE" smtClean="0"/>
              <a:pPr/>
              <a:t>02.11.2013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908B8-6F79-4F54-966F-A3F57F7DC205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34FB1-9F07-4A6C-ADA6-37659DAC0E51}" type="datetimeFigureOut">
              <a:rPr lang="de-DE" smtClean="0"/>
              <a:pPr/>
              <a:t>02.11.2013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908B8-6F79-4F54-966F-A3F57F7DC205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734FB1-9F07-4A6C-ADA6-37659DAC0E51}" type="datetimeFigureOut">
              <a:rPr lang="de-DE" smtClean="0"/>
              <a:pPr/>
              <a:t>02.11.2013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4908B8-6F79-4F54-966F-A3F57F7DC205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12" Type="http://schemas.openxmlformats.org/officeDocument/2006/relationships/image" Target="../media/image1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11" Type="http://schemas.openxmlformats.org/officeDocument/2006/relationships/slide" Target="slide6.xml"/><Relationship Id="rId5" Type="http://schemas.openxmlformats.org/officeDocument/2006/relationships/image" Target="../media/image5.pn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13" Type="http://schemas.openxmlformats.org/officeDocument/2006/relationships/slide" Target="slide10.xml"/><Relationship Id="rId3" Type="http://schemas.openxmlformats.org/officeDocument/2006/relationships/slide" Target="slide8.xml"/><Relationship Id="rId7" Type="http://schemas.openxmlformats.org/officeDocument/2006/relationships/image" Target="../media/image4.jpeg"/><Relationship Id="rId12" Type="http://schemas.openxmlformats.org/officeDocument/2006/relationships/image" Target="../media/image1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slide" Target="slide7.xml"/><Relationship Id="rId11" Type="http://schemas.openxmlformats.org/officeDocument/2006/relationships/slide" Target="slide6.xml"/><Relationship Id="rId5" Type="http://schemas.openxmlformats.org/officeDocument/2006/relationships/image" Target="../media/image6.jpeg"/><Relationship Id="rId10" Type="http://schemas.openxmlformats.org/officeDocument/2006/relationships/image" Target="../media/image8.png"/><Relationship Id="rId4" Type="http://schemas.openxmlformats.org/officeDocument/2006/relationships/image" Target="../media/image12.png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slide" Target="slid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slide" Target="slid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5" Type="http://schemas.openxmlformats.org/officeDocument/2006/relationships/slide" Target="slide4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2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6" Type="http://schemas.openxmlformats.org/officeDocument/2006/relationships/slide" Target="slide4.xml"/><Relationship Id="rId5" Type="http://schemas.openxmlformats.org/officeDocument/2006/relationships/image" Target="../media/image13.pn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14.pn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8.png"/><Relationship Id="rId4" Type="http://schemas.openxmlformats.org/officeDocument/2006/relationships/image" Target="../media/image1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124744"/>
            <a:ext cx="7272808" cy="57800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Materiál je určen pro výuku německého jazyka v 9.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Obsahuje názvy evropských zemí.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Snímek 3 – fixem žáci doplňují čísla do mapy podle zadání.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Snímek 4 – kliknutím na portrét se označené děti představí , k návratu do mapy použijeme tlačítko s mapkou v pravém dolním rohu.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Tlačítko s červenou šipkou nás posouvá k další části mapy.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4" descr="Europe_countries_map_en_2[1].png"/>
          <p:cNvPicPr>
            <a:picLocks noChangeAspect="1"/>
          </p:cNvPicPr>
          <p:nvPr/>
        </p:nvPicPr>
        <p:blipFill>
          <a:blip r:embed="rId2" cstate="print"/>
          <a:srcRect l="7265" t="8291" r="25768" b="2485"/>
          <a:stretch>
            <a:fillRect/>
          </a:stretch>
        </p:blipFill>
        <p:spPr>
          <a:xfrm>
            <a:off x="0" y="0"/>
            <a:ext cx="6301208" cy="6828035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5" name="Obdélník 4"/>
          <p:cNvSpPr/>
          <p:nvPr/>
        </p:nvSpPr>
        <p:spPr>
          <a:xfrm>
            <a:off x="-180528" y="6534834"/>
            <a:ext cx="63184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&lt;http://commons.wikimedia.org/wiki/File:Europe_countries_map_en_2.png&gt;.</a:t>
            </a:r>
            <a:endParaRPr lang="de-DE" dirty="0"/>
          </a:p>
        </p:txBody>
      </p:sp>
      <p:grpSp>
        <p:nvGrpSpPr>
          <p:cNvPr id="24" name="Skupina 23"/>
          <p:cNvGrpSpPr/>
          <p:nvPr/>
        </p:nvGrpSpPr>
        <p:grpSpPr>
          <a:xfrm>
            <a:off x="179512" y="476672"/>
            <a:ext cx="5992745" cy="5760640"/>
            <a:chOff x="1259632" y="476672"/>
            <a:chExt cx="5947345" cy="5760640"/>
          </a:xfrm>
        </p:grpSpPr>
        <p:pic>
          <p:nvPicPr>
            <p:cNvPr id="6" name="Picture 14"/>
            <p:cNvPicPr>
              <a:picLocks noChangeAspect="1" noChangeArrowheads="1"/>
            </p:cNvPicPr>
            <p:nvPr/>
          </p:nvPicPr>
          <p:blipFill>
            <a:blip r:embed="rId3" cstate="print"/>
            <a:srcRect l="24665" t="4111" r="29088" b="58891"/>
            <a:stretch>
              <a:fillRect/>
            </a:stretch>
          </p:blipFill>
          <p:spPr bwMode="auto">
            <a:xfrm>
              <a:off x="1259632" y="4941168"/>
              <a:ext cx="648072" cy="777686"/>
            </a:xfrm>
            <a:prstGeom prst="ellipse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7" name="Picture 8" descr="Zobrazit podrobnosti"/>
            <p:cNvPicPr>
              <a:picLocks noChangeAspect="1" noChangeArrowheads="1"/>
            </p:cNvPicPr>
            <p:nvPr/>
          </p:nvPicPr>
          <p:blipFill>
            <a:blip r:embed="rId4" cstate="print"/>
            <a:srcRect t="11812" r="25189" b="17314"/>
            <a:stretch>
              <a:fillRect/>
            </a:stretch>
          </p:blipFill>
          <p:spPr bwMode="auto">
            <a:xfrm>
              <a:off x="4067944" y="1268760"/>
              <a:ext cx="648072" cy="686193"/>
            </a:xfrm>
            <a:prstGeom prst="ellipse">
              <a:avLst/>
            </a:prstGeom>
            <a:noFill/>
          </p:spPr>
        </p:pic>
        <p:pic>
          <p:nvPicPr>
            <p:cNvPr id="8" name="Picture 2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5" cstate="print"/>
            <a:srcRect l="36569" t="10679" b="40504"/>
            <a:stretch>
              <a:fillRect/>
            </a:stretch>
          </p:blipFill>
          <p:spPr bwMode="auto">
            <a:xfrm flipH="1">
              <a:off x="6228182" y="1484784"/>
              <a:ext cx="978795" cy="1224136"/>
            </a:xfrm>
            <a:prstGeom prst="ellipse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9" name="Picture 6" descr="brat&amp;rcaron;i,chlapci,d&amp;ecaron;ti,dvoj&amp;ccaron;ata,fotografie,lidé,mu&amp;zcaron;i,relaxace,rodiny,sourozenci,úsm&amp;ecaron;vy"/>
            <p:cNvPicPr>
              <a:picLocks noChangeAspect="1" noChangeArrowheads="1"/>
            </p:cNvPicPr>
            <p:nvPr/>
          </p:nvPicPr>
          <p:blipFill>
            <a:blip r:embed="rId6" cstate="print"/>
            <a:srcRect l="25587" t="8015" r="-8268" b="16260"/>
            <a:stretch>
              <a:fillRect/>
            </a:stretch>
          </p:blipFill>
          <p:spPr bwMode="auto">
            <a:xfrm>
              <a:off x="3419872" y="1412776"/>
              <a:ext cx="720080" cy="659506"/>
            </a:xfrm>
            <a:prstGeom prst="ellipse">
              <a:avLst/>
            </a:prstGeom>
            <a:noFill/>
          </p:spPr>
        </p:pic>
        <p:pic>
          <p:nvPicPr>
            <p:cNvPr id="12" name="Picture 10" descr="Chlapec dr&amp;zcaron;ící školní sešity"/>
            <p:cNvPicPr>
              <a:picLocks noChangeAspect="1" noChangeArrowheads="1"/>
            </p:cNvPicPr>
            <p:nvPr/>
          </p:nvPicPr>
          <p:blipFill>
            <a:blip r:embed="rId7" cstate="print"/>
            <a:srcRect l="30769" r="28205" b="49736"/>
            <a:stretch>
              <a:fillRect/>
            </a:stretch>
          </p:blipFill>
          <p:spPr bwMode="auto">
            <a:xfrm>
              <a:off x="5148064" y="5589240"/>
              <a:ext cx="528962" cy="648072"/>
            </a:xfrm>
            <a:prstGeom prst="ellipse">
              <a:avLst/>
            </a:prstGeom>
            <a:noFill/>
          </p:spPr>
        </p:pic>
        <p:pic>
          <p:nvPicPr>
            <p:cNvPr id="13" name="Picture 13"/>
            <p:cNvPicPr>
              <a:picLocks noChangeAspect="1" noChangeArrowheads="1"/>
            </p:cNvPicPr>
            <p:nvPr/>
          </p:nvPicPr>
          <p:blipFill>
            <a:blip r:embed="rId8" cstate="print"/>
            <a:srcRect l="26210" t="23647" r="64778" b="61816"/>
            <a:stretch>
              <a:fillRect/>
            </a:stretch>
          </p:blipFill>
          <p:spPr bwMode="auto">
            <a:xfrm>
              <a:off x="1331094" y="2708920"/>
              <a:ext cx="576065" cy="576064"/>
            </a:xfrm>
            <a:prstGeom prst="ellipse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4" name="Picture 16" descr="Zobrazit podrobnosti"/>
            <p:cNvPicPr>
              <a:picLocks noChangeAspect="1" noChangeArrowheads="1"/>
            </p:cNvPicPr>
            <p:nvPr/>
          </p:nvPicPr>
          <p:blipFill>
            <a:blip r:embed="rId9" cstate="print"/>
            <a:srcRect l="19687" t="10936" r="17314" b="30002"/>
            <a:stretch>
              <a:fillRect/>
            </a:stretch>
          </p:blipFill>
          <p:spPr bwMode="auto">
            <a:xfrm>
              <a:off x="2195736" y="2780928"/>
              <a:ext cx="614468" cy="576064"/>
            </a:xfrm>
            <a:prstGeom prst="ellipse">
              <a:avLst/>
            </a:prstGeom>
            <a:noFill/>
          </p:spPr>
        </p:pic>
        <p:pic>
          <p:nvPicPr>
            <p:cNvPr id="15" name="Picture 4" descr="akademické,d&amp;ecaron;ti,dívky,fotografie,myši,osoby,po&amp;ccaron;íta&amp;ccaron;e,po&amp;ccaron;íta&amp;ccaron;ové myši,po&amp;ccaron;íta&amp;ccaron;ové u&amp;ccaron;ebny,školy,studenti,technologie,u&amp;ccaron;ení,úsm&amp;ecaron;vy,vzd&amp;ecaron;lání"/>
            <p:cNvPicPr>
              <a:picLocks noChangeAspect="1" noChangeArrowheads="1"/>
            </p:cNvPicPr>
            <p:nvPr/>
          </p:nvPicPr>
          <p:blipFill>
            <a:blip r:embed="rId10" cstate="print"/>
            <a:srcRect l="13957" t="11631" r="30216" b="37195"/>
            <a:stretch>
              <a:fillRect/>
            </a:stretch>
          </p:blipFill>
          <p:spPr bwMode="auto">
            <a:xfrm flipH="1">
              <a:off x="2411760" y="4005064"/>
              <a:ext cx="664689" cy="720080"/>
            </a:xfrm>
            <a:prstGeom prst="ellipse">
              <a:avLst/>
            </a:prstGeom>
            <a:noFill/>
          </p:spPr>
        </p:pic>
        <p:pic>
          <p:nvPicPr>
            <p:cNvPr id="16" name="Picture 13">
              <a:hlinkClick r:id="rId11" action="ppaction://hlinksldjump"/>
            </p:cNvPr>
            <p:cNvPicPr>
              <a:picLocks noChangeAspect="1" noChangeArrowheads="1"/>
            </p:cNvPicPr>
            <p:nvPr/>
          </p:nvPicPr>
          <p:blipFill>
            <a:blip r:embed="rId8" cstate="print"/>
            <a:srcRect l="87805" t="24653" r="5759" b="62780"/>
            <a:stretch>
              <a:fillRect/>
            </a:stretch>
          </p:blipFill>
          <p:spPr bwMode="auto">
            <a:xfrm>
              <a:off x="5148064" y="476672"/>
              <a:ext cx="892273" cy="1080120"/>
            </a:xfrm>
            <a:prstGeom prst="ellipse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7" name="Picture 13"/>
            <p:cNvPicPr>
              <a:picLocks noChangeAspect="1" noChangeArrowheads="1"/>
            </p:cNvPicPr>
            <p:nvPr/>
          </p:nvPicPr>
          <p:blipFill>
            <a:blip r:embed="rId8" cstate="print"/>
            <a:srcRect l="44299" t="21341" r="46297" b="60330"/>
            <a:stretch>
              <a:fillRect/>
            </a:stretch>
          </p:blipFill>
          <p:spPr bwMode="auto">
            <a:xfrm>
              <a:off x="4644008" y="3068960"/>
              <a:ext cx="648072" cy="783087"/>
            </a:xfrm>
            <a:prstGeom prst="ellipse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9" name="Picture 2"/>
            <p:cNvPicPr>
              <a:picLocks noChangeAspect="1" noChangeArrowheads="1"/>
            </p:cNvPicPr>
            <p:nvPr/>
          </p:nvPicPr>
          <p:blipFill>
            <a:blip r:embed="rId12" cstate="print"/>
            <a:srcRect l="75200" t="20779" r="17029" b="68831"/>
            <a:stretch>
              <a:fillRect/>
            </a:stretch>
          </p:blipFill>
          <p:spPr bwMode="auto">
            <a:xfrm>
              <a:off x="3707904" y="4869160"/>
              <a:ext cx="724343" cy="792088"/>
            </a:xfrm>
            <a:prstGeom prst="ellipse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25" name="TextovéPole 24"/>
          <p:cNvSpPr txBox="1"/>
          <p:nvPr/>
        </p:nvSpPr>
        <p:spPr>
          <a:xfrm>
            <a:off x="6300192" y="476672"/>
            <a:ext cx="2843808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1. </a:t>
            </a:r>
            <a:r>
              <a:rPr lang="cs-CZ" sz="3200" dirty="0" err="1" smtClean="0"/>
              <a:t>Russland</a:t>
            </a:r>
            <a:endParaRPr lang="cs-CZ" sz="3200" dirty="0" smtClean="0"/>
          </a:p>
          <a:p>
            <a:r>
              <a:rPr lang="cs-CZ" sz="3200" dirty="0" smtClean="0"/>
              <a:t>2.Griechenland</a:t>
            </a:r>
          </a:p>
          <a:p>
            <a:r>
              <a:rPr lang="cs-CZ" sz="3200" dirty="0" smtClean="0"/>
              <a:t>3. </a:t>
            </a:r>
            <a:r>
              <a:rPr lang="cs-CZ" sz="3200" dirty="0" err="1" smtClean="0"/>
              <a:t>Schweden</a:t>
            </a:r>
            <a:endParaRPr lang="cs-CZ" sz="3200" dirty="0" smtClean="0"/>
          </a:p>
          <a:p>
            <a:r>
              <a:rPr lang="cs-CZ" sz="3200" dirty="0" smtClean="0"/>
              <a:t> 4. </a:t>
            </a:r>
            <a:r>
              <a:rPr lang="cs-CZ" sz="3200" dirty="0" err="1" smtClean="0"/>
              <a:t>Norwegen</a:t>
            </a:r>
            <a:endParaRPr lang="cs-CZ" sz="3200" dirty="0" smtClean="0"/>
          </a:p>
          <a:p>
            <a:r>
              <a:rPr lang="cs-CZ" sz="3200" dirty="0" smtClean="0"/>
              <a:t>5.Großbritanien</a:t>
            </a:r>
          </a:p>
          <a:p>
            <a:r>
              <a:rPr lang="cs-CZ" sz="3200" dirty="0" smtClean="0"/>
              <a:t> 6. </a:t>
            </a:r>
            <a:r>
              <a:rPr lang="cs-CZ" sz="3200" dirty="0" err="1" smtClean="0"/>
              <a:t>Italien</a:t>
            </a:r>
            <a:endParaRPr lang="cs-CZ" sz="3200" dirty="0" smtClean="0"/>
          </a:p>
          <a:p>
            <a:r>
              <a:rPr lang="cs-CZ" sz="3200" dirty="0" smtClean="0"/>
              <a:t> 7. </a:t>
            </a:r>
            <a:r>
              <a:rPr lang="cs-CZ" sz="3200" dirty="0" err="1" smtClean="0"/>
              <a:t>Ireland</a:t>
            </a:r>
            <a:endParaRPr lang="cs-CZ" sz="3200" dirty="0" smtClean="0"/>
          </a:p>
          <a:p>
            <a:r>
              <a:rPr lang="cs-CZ" sz="3200" dirty="0" smtClean="0"/>
              <a:t> 8. </a:t>
            </a:r>
            <a:r>
              <a:rPr lang="cs-CZ" sz="3200" dirty="0" err="1" smtClean="0"/>
              <a:t>Finnland</a:t>
            </a:r>
            <a:endParaRPr lang="cs-CZ" sz="3200" dirty="0" smtClean="0"/>
          </a:p>
          <a:p>
            <a:r>
              <a:rPr lang="cs-CZ" sz="3200" dirty="0" smtClean="0"/>
              <a:t> 9. </a:t>
            </a:r>
            <a:r>
              <a:rPr lang="cs-CZ" sz="3200" dirty="0" err="1" smtClean="0"/>
              <a:t>Spanien</a:t>
            </a:r>
            <a:endParaRPr lang="cs-CZ" sz="3200" dirty="0" smtClean="0"/>
          </a:p>
          <a:p>
            <a:r>
              <a:rPr lang="cs-CZ" sz="3200" dirty="0" smtClean="0"/>
              <a:t> 10. </a:t>
            </a:r>
            <a:r>
              <a:rPr lang="cs-CZ" sz="3200" dirty="0" err="1" smtClean="0"/>
              <a:t>Frankreich</a:t>
            </a:r>
            <a:endParaRPr lang="cs-CZ" sz="3200" dirty="0" smtClean="0"/>
          </a:p>
          <a:p>
            <a:r>
              <a:rPr lang="cs-CZ" sz="3200" dirty="0" smtClean="0"/>
              <a:t> 11. Polen</a:t>
            </a:r>
          </a:p>
          <a:p>
            <a:r>
              <a:rPr lang="cs-CZ" sz="3200" dirty="0" smtClean="0"/>
              <a:t> 12. </a:t>
            </a:r>
            <a:r>
              <a:rPr lang="cs-CZ" sz="3200" dirty="0" err="1" smtClean="0"/>
              <a:t>Ukraine</a:t>
            </a:r>
            <a:endParaRPr lang="cs-CZ" sz="3200" dirty="0" smtClean="0"/>
          </a:p>
          <a:p>
            <a:r>
              <a:rPr lang="cs-CZ" sz="3200" dirty="0" smtClean="0"/>
              <a:t> 13. </a:t>
            </a:r>
            <a:r>
              <a:rPr lang="cs-CZ" sz="3200" dirty="0" err="1" smtClean="0"/>
              <a:t>Ungarn</a:t>
            </a:r>
            <a:endParaRPr lang="de-DE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907704" y="0"/>
            <a:ext cx="4896544" cy="40011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Označte čísly v mapě.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4" descr="Europe_countries_map_en_2[1]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11716" t="14533" r="35175" b="44300"/>
          <a:stretch>
            <a:fillRect/>
          </a:stretch>
        </p:blipFill>
        <p:spPr>
          <a:xfrm>
            <a:off x="6432" y="332656"/>
            <a:ext cx="9137568" cy="5760640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 l="36569" t="10679" b="40504"/>
          <a:stretch>
            <a:fillRect/>
          </a:stretch>
        </p:blipFill>
        <p:spPr bwMode="auto">
          <a:xfrm flipH="1">
            <a:off x="8028384" y="2708920"/>
            <a:ext cx="970213" cy="1152128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6" descr="brat&amp;rcaron;i,chlapci,d&amp;ecaron;ti,dvoj&amp;ccaron;ata,fotografie,lidé,mu&amp;zcaron;i,relaxace,rodiny,sourozenci,úsm&amp;ecaron;vy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5" cstate="print"/>
          <a:srcRect l="25587" t="16283" b="28477"/>
          <a:stretch>
            <a:fillRect/>
          </a:stretch>
        </p:blipFill>
        <p:spPr bwMode="auto">
          <a:xfrm>
            <a:off x="3563888" y="2348880"/>
            <a:ext cx="1296144" cy="1080120"/>
          </a:xfrm>
          <a:prstGeom prst="ellipse">
            <a:avLst/>
          </a:prstGeom>
          <a:noFill/>
        </p:spPr>
      </p:pic>
      <p:pic>
        <p:nvPicPr>
          <p:cNvPr id="8" name="Picture 8" descr="Zobrazit podrobnosti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/>
          <a:srcRect l="7875" t="11812" r="40939" b="25189"/>
          <a:stretch>
            <a:fillRect/>
          </a:stretch>
        </p:blipFill>
        <p:spPr bwMode="auto">
          <a:xfrm>
            <a:off x="5004048" y="1556792"/>
            <a:ext cx="936104" cy="1152128"/>
          </a:xfrm>
          <a:prstGeom prst="ellipse">
            <a:avLst/>
          </a:prstGeom>
          <a:noFill/>
        </p:spPr>
      </p:pic>
      <p:pic>
        <p:nvPicPr>
          <p:cNvPr id="12" name="Picture 16" descr="Zobrazit podrobnosti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 cstate="print"/>
          <a:srcRect l="19687" t="10936" r="17314" b="30002"/>
          <a:stretch>
            <a:fillRect/>
          </a:stretch>
        </p:blipFill>
        <p:spPr bwMode="auto">
          <a:xfrm>
            <a:off x="1331640" y="4725144"/>
            <a:ext cx="921702" cy="864096"/>
          </a:xfrm>
          <a:prstGeom prst="ellipse">
            <a:avLst/>
          </a:prstGeom>
          <a:noFill/>
        </p:spPr>
      </p:pic>
      <p:pic>
        <p:nvPicPr>
          <p:cNvPr id="13" name="Picture 13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10" cstate="print"/>
          <a:srcRect l="27439" t="23647" r="64778" b="63138"/>
          <a:stretch>
            <a:fillRect/>
          </a:stretch>
        </p:blipFill>
        <p:spPr bwMode="auto">
          <a:xfrm>
            <a:off x="179512" y="4437112"/>
            <a:ext cx="752484" cy="792088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1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10" cstate="print"/>
          <a:srcRect l="7563" t="23984" r="83207" b="61129"/>
          <a:stretch>
            <a:fillRect/>
          </a:stretch>
        </p:blipFill>
        <p:spPr bwMode="auto">
          <a:xfrm>
            <a:off x="3563888" y="3933056"/>
            <a:ext cx="720080" cy="720080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13">
            <a:hlinkClick r:id="rId11" action="ppaction://hlinksldjump"/>
          </p:cNvPr>
          <p:cNvPicPr>
            <a:picLocks noChangeAspect="1" noChangeArrowheads="1"/>
          </p:cNvPicPr>
          <p:nvPr/>
        </p:nvPicPr>
        <p:blipFill>
          <a:blip r:embed="rId10" cstate="print"/>
          <a:srcRect l="87805" t="24653" r="5759" b="62780"/>
          <a:stretch>
            <a:fillRect/>
          </a:stretch>
        </p:blipFill>
        <p:spPr bwMode="auto">
          <a:xfrm>
            <a:off x="6876256" y="1052736"/>
            <a:ext cx="892273" cy="1080120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Picture 3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12" cstate="print"/>
          <a:srcRect l="29840" t="11893" r="41936" b="63132"/>
          <a:stretch>
            <a:fillRect/>
          </a:stretch>
        </p:blipFill>
        <p:spPr bwMode="auto">
          <a:xfrm>
            <a:off x="5994644" y="5157192"/>
            <a:ext cx="737595" cy="974680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Obdélník 15"/>
          <p:cNvSpPr/>
          <p:nvPr/>
        </p:nvSpPr>
        <p:spPr>
          <a:xfrm>
            <a:off x="6948264" y="4437112"/>
            <a:ext cx="648072" cy="21602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7" name="Obdélník 16"/>
          <p:cNvSpPr/>
          <p:nvPr/>
        </p:nvSpPr>
        <p:spPr>
          <a:xfrm>
            <a:off x="7236296" y="3861048"/>
            <a:ext cx="648072" cy="21602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8" name="Obdélník 17"/>
          <p:cNvSpPr/>
          <p:nvPr/>
        </p:nvSpPr>
        <p:spPr>
          <a:xfrm>
            <a:off x="7092280" y="3212976"/>
            <a:ext cx="648072" cy="216024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9" name="Obdélník 18"/>
          <p:cNvSpPr/>
          <p:nvPr/>
        </p:nvSpPr>
        <p:spPr>
          <a:xfrm>
            <a:off x="7956376" y="5085184"/>
            <a:ext cx="648072" cy="21602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24" name="Skupina 23"/>
          <p:cNvGrpSpPr/>
          <p:nvPr/>
        </p:nvGrpSpPr>
        <p:grpSpPr>
          <a:xfrm>
            <a:off x="8172400" y="6021288"/>
            <a:ext cx="648072" cy="620688"/>
            <a:chOff x="8100392" y="6021288"/>
            <a:chExt cx="648072" cy="620688"/>
          </a:xfrm>
        </p:grpSpPr>
        <p:sp>
          <p:nvSpPr>
            <p:cNvPr id="21" name="Tlačítko akce: Vlastní 20">
              <a:hlinkClick r:id="" action="ppaction://noaction" highlightClick="1"/>
            </p:cNvPr>
            <p:cNvSpPr/>
            <p:nvPr/>
          </p:nvSpPr>
          <p:spPr>
            <a:xfrm>
              <a:off x="8100392" y="6021288"/>
              <a:ext cx="648072" cy="620688"/>
            </a:xfrm>
            <a:prstGeom prst="actionButtonBlank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2" name="Šipka dolů 21">
              <a:hlinkClick r:id="rId13" action="ppaction://hlinksldjump"/>
            </p:cNvPr>
            <p:cNvSpPr/>
            <p:nvPr/>
          </p:nvSpPr>
          <p:spPr>
            <a:xfrm>
              <a:off x="8244408" y="6165304"/>
              <a:ext cx="288032" cy="404664"/>
            </a:xfrm>
            <a:prstGeom prst="downArrow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brat&amp;rcaron;i,chlapci,d&amp;ecaron;ti,dvoj&amp;ccaron;ata,fotografie,lidé,mu&amp;zcaron;i,relaxace,rodiny,sourozenci,úsm&amp;ecaron;vy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 cstate="print"/>
          <a:srcRect l="25587" t="16283" b="28477"/>
          <a:stretch>
            <a:fillRect/>
          </a:stretch>
        </p:blipFill>
        <p:spPr bwMode="auto">
          <a:xfrm>
            <a:off x="2584579" y="404664"/>
            <a:ext cx="4075653" cy="3396377"/>
          </a:xfrm>
          <a:prstGeom prst="ellipse">
            <a:avLst/>
          </a:prstGeom>
          <a:noFill/>
        </p:spPr>
      </p:pic>
      <p:sp>
        <p:nvSpPr>
          <p:cNvPr id="3" name="Oválný popisek 2"/>
          <p:cNvSpPr/>
          <p:nvPr/>
        </p:nvSpPr>
        <p:spPr>
          <a:xfrm>
            <a:off x="395536" y="3573016"/>
            <a:ext cx="7632848" cy="2952328"/>
          </a:xfrm>
          <a:prstGeom prst="wedgeEllipseCallout">
            <a:avLst>
              <a:gd name="adj1" fmla="val 16516"/>
              <a:gd name="adj2" fmla="val -106926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" name="TextovéPole 3"/>
          <p:cNvSpPr txBox="1"/>
          <p:nvPr/>
        </p:nvSpPr>
        <p:spPr>
          <a:xfrm>
            <a:off x="1475656" y="3903345"/>
            <a:ext cx="5760640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Gungsuh" pitchFamily="18" charset="-127"/>
                <a:ea typeface="Gungsuh" pitchFamily="18" charset="-127"/>
              </a:rPr>
              <a:t>                </a:t>
            </a:r>
            <a:r>
              <a:rPr lang="cs-CZ" sz="3200" dirty="0" err="1" smtClean="0">
                <a:latin typeface="Brush Script MT" pitchFamily="66" charset="0"/>
                <a:ea typeface="Gungsuh" pitchFamily="18" charset="-127"/>
              </a:rPr>
              <a:t>Hallo</a:t>
            </a:r>
            <a:r>
              <a:rPr lang="cs-CZ" sz="3200" dirty="0" smtClean="0">
                <a:latin typeface="Brush Script MT" pitchFamily="66" charset="0"/>
                <a:ea typeface="Gungsuh" pitchFamily="18" charset="-127"/>
              </a:rPr>
              <a:t> !</a:t>
            </a:r>
          </a:p>
          <a:p>
            <a:r>
              <a:rPr lang="cs-CZ" sz="3200" dirty="0" err="1" smtClean="0">
                <a:latin typeface="Brush Script MT" pitchFamily="66" charset="0"/>
                <a:ea typeface="Gungsuh" pitchFamily="18" charset="-127"/>
              </a:rPr>
              <a:t>Ich</a:t>
            </a:r>
            <a:r>
              <a:rPr lang="cs-CZ" sz="3200" dirty="0" smtClean="0">
                <a:latin typeface="Brush Script MT" pitchFamily="66" charset="0"/>
                <a:ea typeface="Gungsuh" pitchFamily="18" charset="-127"/>
              </a:rPr>
              <a:t> </a:t>
            </a:r>
            <a:r>
              <a:rPr lang="cs-CZ" sz="3200" dirty="0" err="1" smtClean="0">
                <a:latin typeface="Brush Script MT" pitchFamily="66" charset="0"/>
                <a:ea typeface="Gungsuh" pitchFamily="18" charset="-127"/>
              </a:rPr>
              <a:t>bin</a:t>
            </a:r>
            <a:r>
              <a:rPr lang="cs-CZ" sz="3200" dirty="0" smtClean="0">
                <a:latin typeface="Brush Script MT" pitchFamily="66" charset="0"/>
                <a:ea typeface="Gungsuh" pitchFamily="18" charset="-127"/>
              </a:rPr>
              <a:t> Daniel </a:t>
            </a:r>
            <a:r>
              <a:rPr lang="cs-CZ" sz="3200" dirty="0" err="1" smtClean="0">
                <a:latin typeface="Brush Script MT" pitchFamily="66" charset="0"/>
                <a:ea typeface="Gungsuh" pitchFamily="18" charset="-127"/>
              </a:rPr>
              <a:t>und</a:t>
            </a:r>
            <a:r>
              <a:rPr lang="cs-CZ" sz="3200" dirty="0" smtClean="0">
                <a:latin typeface="Brush Script MT" pitchFamily="66" charset="0"/>
                <a:ea typeface="Gungsuh" pitchFamily="18" charset="-127"/>
              </a:rPr>
              <a:t> </a:t>
            </a:r>
            <a:r>
              <a:rPr lang="cs-CZ" sz="3200" dirty="0" err="1" smtClean="0">
                <a:latin typeface="Brush Script MT" pitchFamily="66" charset="0"/>
                <a:ea typeface="Gungsuh" pitchFamily="18" charset="-127"/>
              </a:rPr>
              <a:t>das</a:t>
            </a:r>
            <a:r>
              <a:rPr lang="cs-CZ" sz="3200" dirty="0" smtClean="0">
                <a:latin typeface="Brush Script MT" pitchFamily="66" charset="0"/>
                <a:ea typeface="Gungsuh" pitchFamily="18" charset="-127"/>
              </a:rPr>
              <a:t> </a:t>
            </a:r>
            <a:r>
              <a:rPr lang="cs-CZ" sz="3200" dirty="0" err="1" smtClean="0">
                <a:latin typeface="Brush Script MT" pitchFamily="66" charset="0"/>
                <a:ea typeface="Gungsuh" pitchFamily="18" charset="-127"/>
              </a:rPr>
              <a:t>ist</a:t>
            </a:r>
            <a:r>
              <a:rPr lang="cs-CZ" sz="3200" dirty="0" smtClean="0">
                <a:latin typeface="Brush Script MT" pitchFamily="66" charset="0"/>
                <a:ea typeface="Gungsuh" pitchFamily="18" charset="-127"/>
              </a:rPr>
              <a:t> </a:t>
            </a:r>
            <a:r>
              <a:rPr lang="cs-CZ" sz="3200" dirty="0" err="1" smtClean="0">
                <a:latin typeface="Brush Script MT" pitchFamily="66" charset="0"/>
                <a:ea typeface="Gungsuh" pitchFamily="18" charset="-127"/>
              </a:rPr>
              <a:t>mein</a:t>
            </a:r>
            <a:r>
              <a:rPr lang="cs-CZ" sz="3200" dirty="0" smtClean="0">
                <a:latin typeface="Brush Script MT" pitchFamily="66" charset="0"/>
                <a:ea typeface="Gungsuh" pitchFamily="18" charset="-127"/>
              </a:rPr>
              <a:t> </a:t>
            </a:r>
            <a:r>
              <a:rPr lang="cs-CZ" sz="3200" dirty="0" err="1" smtClean="0">
                <a:latin typeface="Brush Script MT" pitchFamily="66" charset="0"/>
                <a:ea typeface="Gungsuh" pitchFamily="18" charset="-127"/>
              </a:rPr>
              <a:t>Bruder</a:t>
            </a:r>
            <a:r>
              <a:rPr lang="cs-CZ" sz="3200" dirty="0" smtClean="0">
                <a:latin typeface="Brush Script MT" pitchFamily="66" charset="0"/>
                <a:ea typeface="Gungsuh" pitchFamily="18" charset="-127"/>
              </a:rPr>
              <a:t> </a:t>
            </a:r>
            <a:r>
              <a:rPr lang="cs-CZ" sz="3200" dirty="0" err="1" smtClean="0">
                <a:latin typeface="Brush Script MT" pitchFamily="66" charset="0"/>
                <a:ea typeface="Gungsuh" pitchFamily="18" charset="-127"/>
              </a:rPr>
              <a:t>Björn</a:t>
            </a:r>
            <a:r>
              <a:rPr lang="cs-CZ" sz="3200" dirty="0" smtClean="0">
                <a:latin typeface="Brush Script MT" pitchFamily="66" charset="0"/>
                <a:ea typeface="Gungsuh" pitchFamily="18" charset="-127"/>
              </a:rPr>
              <a:t>. </a:t>
            </a:r>
            <a:r>
              <a:rPr lang="cs-CZ" sz="3200" dirty="0" err="1" smtClean="0">
                <a:latin typeface="Brush Script MT" pitchFamily="66" charset="0"/>
                <a:ea typeface="Gungsuh" pitchFamily="18" charset="-127"/>
              </a:rPr>
              <a:t>Wir</a:t>
            </a:r>
            <a:r>
              <a:rPr lang="cs-CZ" sz="3200" dirty="0" smtClean="0">
                <a:latin typeface="Brush Script MT" pitchFamily="66" charset="0"/>
                <a:ea typeface="Gungsuh" pitchFamily="18" charset="-127"/>
              </a:rPr>
              <a:t> </a:t>
            </a:r>
            <a:r>
              <a:rPr lang="cs-CZ" sz="3200" dirty="0" err="1" smtClean="0">
                <a:latin typeface="Brush Script MT" pitchFamily="66" charset="0"/>
                <a:ea typeface="Gungsuh" pitchFamily="18" charset="-127"/>
              </a:rPr>
              <a:t>sind</a:t>
            </a:r>
            <a:r>
              <a:rPr lang="cs-CZ" sz="3200" dirty="0" smtClean="0">
                <a:latin typeface="Brush Script MT" pitchFamily="66" charset="0"/>
                <a:ea typeface="Gungsuh" pitchFamily="18" charset="-127"/>
              </a:rPr>
              <a:t> </a:t>
            </a:r>
            <a:r>
              <a:rPr lang="cs-CZ" sz="3200" dirty="0" err="1" smtClean="0">
                <a:latin typeface="Brush Script MT" pitchFamily="66" charset="0"/>
                <a:ea typeface="Gungsuh" pitchFamily="18" charset="-127"/>
              </a:rPr>
              <a:t>Zwillinge</a:t>
            </a:r>
            <a:r>
              <a:rPr lang="cs-CZ" sz="3200" dirty="0" smtClean="0">
                <a:latin typeface="Brush Script MT" pitchFamily="66" charset="0"/>
                <a:ea typeface="Gungsuh" pitchFamily="18" charset="-127"/>
              </a:rPr>
              <a:t>.</a:t>
            </a:r>
          </a:p>
          <a:p>
            <a:r>
              <a:rPr lang="cs-CZ" sz="3200" dirty="0" err="1" smtClean="0">
                <a:latin typeface="Brush Script MT" pitchFamily="66" charset="0"/>
                <a:ea typeface="Gungsuh" pitchFamily="18" charset="-127"/>
              </a:rPr>
              <a:t>Wir</a:t>
            </a:r>
            <a:r>
              <a:rPr lang="cs-CZ" sz="3200" dirty="0" smtClean="0">
                <a:latin typeface="Brush Script MT" pitchFamily="66" charset="0"/>
                <a:ea typeface="Gungsuh" pitchFamily="18" charset="-127"/>
              </a:rPr>
              <a:t> </a:t>
            </a:r>
            <a:r>
              <a:rPr lang="cs-CZ" sz="3200" dirty="0" err="1" smtClean="0">
                <a:latin typeface="Brush Script MT" pitchFamily="66" charset="0"/>
                <a:ea typeface="Gungsuh" pitchFamily="18" charset="-127"/>
              </a:rPr>
              <a:t>wohnen</a:t>
            </a:r>
            <a:r>
              <a:rPr lang="cs-CZ" sz="3200" dirty="0" smtClean="0">
                <a:latin typeface="Brush Script MT" pitchFamily="66" charset="0"/>
                <a:ea typeface="Gungsuh" pitchFamily="18" charset="-127"/>
              </a:rPr>
              <a:t> in Oslo in  </a:t>
            </a:r>
            <a:r>
              <a:rPr lang="cs-CZ" sz="5400" dirty="0" err="1" smtClean="0">
                <a:latin typeface="Brush Script MT" pitchFamily="66" charset="0"/>
                <a:ea typeface="Gungsuh" pitchFamily="18" charset="-127"/>
              </a:rPr>
              <a:t>Norwegen</a:t>
            </a:r>
            <a:r>
              <a:rPr lang="cs-CZ" sz="5400" dirty="0" smtClean="0">
                <a:latin typeface="Brush Script MT" pitchFamily="66" charset="0"/>
                <a:ea typeface="Gungsuh" pitchFamily="18" charset="-127"/>
              </a:rPr>
              <a:t>.</a:t>
            </a:r>
          </a:p>
          <a:p>
            <a:r>
              <a:rPr lang="cs-CZ" dirty="0" smtClean="0">
                <a:latin typeface="Gungsuh" pitchFamily="18" charset="-127"/>
                <a:ea typeface="Gungsuh" pitchFamily="18" charset="-127"/>
              </a:rPr>
              <a:t> </a:t>
            </a:r>
          </a:p>
          <a:p>
            <a:endParaRPr lang="de-DE" dirty="0">
              <a:latin typeface="Gungsuh" pitchFamily="18" charset="-127"/>
              <a:ea typeface="Gungsuh" pitchFamily="18" charset="-127"/>
            </a:endParaRPr>
          </a:p>
        </p:txBody>
      </p:sp>
      <p:pic>
        <p:nvPicPr>
          <p:cNvPr id="6" name="Zástupný symbol pro obsah 4" descr="Europe_countries_map_en_2[1].png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/>
          <a:srcRect l="23343" t="14533" r="43175" b="44300"/>
          <a:stretch>
            <a:fillRect/>
          </a:stretch>
        </p:blipFill>
        <p:spPr>
          <a:xfrm>
            <a:off x="7740352" y="5517232"/>
            <a:ext cx="1080120" cy="1080120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 l="86475" t="24347" r="5354" b="59102"/>
          <a:stretch>
            <a:fillRect/>
          </a:stretch>
        </p:blipFill>
        <p:spPr bwMode="auto">
          <a:xfrm>
            <a:off x="5868144" y="404664"/>
            <a:ext cx="3096344" cy="3888432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válný popisek 5">
            <a:hlinkClick r:id="rId4" action="ppaction://hlinksldjump"/>
          </p:cNvPr>
          <p:cNvSpPr/>
          <p:nvPr/>
        </p:nvSpPr>
        <p:spPr>
          <a:xfrm>
            <a:off x="251520" y="2636912"/>
            <a:ext cx="7020272" cy="3744416"/>
          </a:xfrm>
          <a:prstGeom prst="wedgeEllipseCallout">
            <a:avLst>
              <a:gd name="adj1" fmla="val 42539"/>
              <a:gd name="adj2" fmla="val -53441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7" name="TextovéPole 6"/>
          <p:cNvSpPr txBox="1"/>
          <p:nvPr/>
        </p:nvSpPr>
        <p:spPr>
          <a:xfrm>
            <a:off x="755576" y="3861048"/>
            <a:ext cx="51125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dirty="0" err="1" smtClean="0"/>
              <a:t>Hallo</a:t>
            </a:r>
            <a:r>
              <a:rPr lang="cs-CZ" sz="3600" dirty="0" smtClean="0"/>
              <a:t>,  </a:t>
            </a:r>
            <a:r>
              <a:rPr lang="cs-CZ" sz="3600" dirty="0" err="1" smtClean="0"/>
              <a:t>ich</a:t>
            </a:r>
            <a:r>
              <a:rPr lang="cs-CZ" sz="3600" dirty="0" smtClean="0"/>
              <a:t> </a:t>
            </a:r>
            <a:r>
              <a:rPr lang="cs-CZ" sz="3600" dirty="0" err="1" smtClean="0"/>
              <a:t>heiße</a:t>
            </a:r>
            <a:r>
              <a:rPr lang="cs-CZ" sz="3600" dirty="0" smtClean="0"/>
              <a:t> </a:t>
            </a:r>
            <a:r>
              <a:rPr lang="cs-CZ" sz="3600" dirty="0" err="1" smtClean="0"/>
              <a:t>Ullrike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 </a:t>
            </a:r>
            <a:r>
              <a:rPr lang="cs-CZ" sz="3600" dirty="0" err="1" smtClean="0"/>
              <a:t>Ich</a:t>
            </a:r>
            <a:r>
              <a:rPr lang="cs-CZ" sz="3600" dirty="0" smtClean="0"/>
              <a:t> </a:t>
            </a:r>
            <a:r>
              <a:rPr lang="cs-CZ" sz="3600" dirty="0" err="1" smtClean="0"/>
              <a:t>komme</a:t>
            </a:r>
            <a:r>
              <a:rPr lang="cs-CZ" sz="3600" dirty="0" smtClean="0"/>
              <a:t> </a:t>
            </a:r>
            <a:r>
              <a:rPr lang="cs-CZ" sz="3600" dirty="0" err="1" smtClean="0"/>
              <a:t>aus</a:t>
            </a:r>
            <a:r>
              <a:rPr lang="cs-CZ" sz="3600" dirty="0" smtClean="0"/>
              <a:t>  </a:t>
            </a:r>
            <a:r>
              <a:rPr lang="cs-CZ" sz="3600" dirty="0" err="1" smtClean="0"/>
              <a:t>Finnland</a:t>
            </a:r>
            <a:r>
              <a:rPr lang="cs-CZ" sz="3600" dirty="0" smtClean="0"/>
              <a:t>.</a:t>
            </a:r>
            <a:endParaRPr lang="de-DE" sz="3600" dirty="0"/>
          </a:p>
        </p:txBody>
      </p:sp>
      <p:pic>
        <p:nvPicPr>
          <p:cNvPr id="8" name="Zástupný symbol pro obsah 4" descr="Europe_countries_map_en_2[1].png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 cstate="print"/>
          <a:srcRect l="23343" t="14533" r="43175" b="44300"/>
          <a:stretch>
            <a:fillRect/>
          </a:stretch>
        </p:blipFill>
        <p:spPr>
          <a:xfrm>
            <a:off x="7740352" y="5517232"/>
            <a:ext cx="1080120" cy="1080120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ný popisek 2"/>
          <p:cNvSpPr/>
          <p:nvPr/>
        </p:nvSpPr>
        <p:spPr>
          <a:xfrm>
            <a:off x="179512" y="2132856"/>
            <a:ext cx="4896544" cy="2952328"/>
          </a:xfrm>
          <a:prstGeom prst="wedgeEllipseCallout">
            <a:avLst>
              <a:gd name="adj1" fmla="val 93411"/>
              <a:gd name="adj2" fmla="val 22949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5" name="Skupina 4"/>
          <p:cNvGrpSpPr/>
          <p:nvPr/>
        </p:nvGrpSpPr>
        <p:grpSpPr>
          <a:xfrm>
            <a:off x="467544" y="1124744"/>
            <a:ext cx="8465441" cy="4392488"/>
            <a:chOff x="467544" y="1124744"/>
            <a:chExt cx="8465441" cy="4392488"/>
          </a:xfrm>
        </p:grpSpPr>
        <p:pic>
          <p:nvPicPr>
            <p:cNvPr id="2" name="Picture 8" descr="Zobrazit podrobnosti">
              <a:hlinkClick r:id="rId2" action="ppaction://hlinksldjump"/>
            </p:cNvPr>
            <p:cNvPicPr>
              <a:picLocks noChangeAspect="1" noChangeArrowheads="1"/>
            </p:cNvPicPr>
            <p:nvPr/>
          </p:nvPicPr>
          <p:blipFill>
            <a:blip r:embed="rId3" cstate="print"/>
            <a:srcRect l="7875" t="11812" r="40939" b="25189"/>
            <a:stretch>
              <a:fillRect/>
            </a:stretch>
          </p:blipFill>
          <p:spPr bwMode="auto">
            <a:xfrm>
              <a:off x="5364088" y="1124744"/>
              <a:ext cx="3568897" cy="4392488"/>
            </a:xfrm>
            <a:prstGeom prst="ellipse">
              <a:avLst/>
            </a:prstGeom>
            <a:noFill/>
          </p:spPr>
        </p:pic>
        <p:sp>
          <p:nvSpPr>
            <p:cNvPr id="4" name="TextovéPole 3"/>
            <p:cNvSpPr txBox="1"/>
            <p:nvPr/>
          </p:nvSpPr>
          <p:spPr>
            <a:xfrm>
              <a:off x="467544" y="2636912"/>
              <a:ext cx="4536504" cy="23083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 </a:t>
              </a:r>
              <a:r>
                <a:rPr lang="cs-CZ" sz="3200" dirty="0" err="1" smtClean="0"/>
                <a:t>Guten</a:t>
              </a:r>
              <a:r>
                <a:rPr lang="cs-CZ" sz="3200" dirty="0" smtClean="0"/>
                <a:t> </a:t>
              </a:r>
              <a:r>
                <a:rPr lang="cs-CZ" sz="3200" dirty="0" err="1" smtClean="0"/>
                <a:t>Tag</a:t>
              </a:r>
              <a:r>
                <a:rPr lang="cs-CZ" sz="3200" dirty="0" smtClean="0"/>
                <a:t> !</a:t>
              </a:r>
            </a:p>
            <a:p>
              <a:r>
                <a:rPr lang="cs-CZ" sz="3200" dirty="0" smtClean="0"/>
                <a:t> </a:t>
              </a:r>
              <a:r>
                <a:rPr lang="cs-CZ" sz="3200" dirty="0" err="1" smtClean="0"/>
                <a:t>Ich</a:t>
              </a:r>
              <a:r>
                <a:rPr lang="cs-CZ" sz="3200" dirty="0" smtClean="0"/>
                <a:t> </a:t>
              </a:r>
              <a:r>
                <a:rPr lang="cs-CZ" sz="3200" dirty="0" err="1" smtClean="0"/>
                <a:t>heiße</a:t>
              </a:r>
              <a:r>
                <a:rPr lang="cs-CZ" sz="3200" dirty="0" smtClean="0"/>
                <a:t>  Peter.  </a:t>
              </a:r>
              <a:r>
                <a:rPr lang="cs-CZ" sz="3200" dirty="0" err="1" smtClean="0"/>
                <a:t>Ich</a:t>
              </a:r>
              <a:r>
                <a:rPr lang="cs-CZ" sz="3200" dirty="0" smtClean="0"/>
                <a:t> </a:t>
              </a:r>
              <a:r>
                <a:rPr lang="cs-CZ" sz="3200" dirty="0" err="1" smtClean="0"/>
                <a:t>bin</a:t>
              </a:r>
              <a:r>
                <a:rPr lang="cs-CZ" sz="3200" dirty="0" smtClean="0"/>
                <a:t> 8 </a:t>
              </a:r>
              <a:r>
                <a:rPr lang="cs-CZ" sz="3200" dirty="0" err="1" smtClean="0"/>
                <a:t>Jahre</a:t>
              </a:r>
              <a:r>
                <a:rPr lang="cs-CZ" sz="3200" dirty="0" smtClean="0"/>
                <a:t> alt.  </a:t>
              </a:r>
              <a:r>
                <a:rPr lang="cs-CZ" sz="3200" dirty="0" err="1" smtClean="0"/>
                <a:t>Ich</a:t>
              </a:r>
              <a:r>
                <a:rPr lang="cs-CZ" sz="3200" dirty="0" smtClean="0"/>
                <a:t> </a:t>
              </a:r>
              <a:r>
                <a:rPr lang="cs-CZ" sz="3200" dirty="0" err="1" smtClean="0"/>
                <a:t>komme</a:t>
              </a:r>
              <a:r>
                <a:rPr lang="cs-CZ" sz="3200" dirty="0" smtClean="0"/>
                <a:t> </a:t>
              </a:r>
              <a:r>
                <a:rPr lang="cs-CZ" sz="3200" dirty="0" err="1" smtClean="0"/>
                <a:t>aus</a:t>
              </a:r>
              <a:r>
                <a:rPr lang="cs-CZ" sz="3200" dirty="0" smtClean="0"/>
                <a:t> </a:t>
              </a:r>
            </a:p>
            <a:p>
              <a:r>
                <a:rPr lang="cs-CZ" sz="4800" dirty="0" smtClean="0"/>
                <a:t>        </a:t>
              </a:r>
              <a:r>
                <a:rPr lang="cs-CZ" sz="4800" dirty="0" err="1" smtClean="0"/>
                <a:t>Schweden</a:t>
              </a:r>
              <a:r>
                <a:rPr lang="cs-CZ" sz="3200" dirty="0" smtClean="0"/>
                <a:t>.</a:t>
              </a:r>
              <a:endParaRPr lang="de-DE" sz="3200" dirty="0"/>
            </a:p>
          </p:txBody>
        </p:sp>
      </p:grpSp>
      <p:pic>
        <p:nvPicPr>
          <p:cNvPr id="6" name="Zástupný symbol pro obsah 4" descr="Europe_countries_map_en_2[1].png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 cstate="print"/>
          <a:srcRect l="23343" t="14533" r="43175" b="44300"/>
          <a:stretch>
            <a:fillRect/>
          </a:stretch>
        </p:blipFill>
        <p:spPr>
          <a:xfrm>
            <a:off x="7740352" y="5517232"/>
            <a:ext cx="1080120" cy="1080120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 l="36569" t="10679" b="40504"/>
          <a:stretch>
            <a:fillRect/>
          </a:stretch>
        </p:blipFill>
        <p:spPr bwMode="auto">
          <a:xfrm flipH="1">
            <a:off x="6732240" y="364160"/>
            <a:ext cx="2160240" cy="2565286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13"/>
          <p:cNvPicPr>
            <a:picLocks noChangeAspect="1" noChangeArrowheads="1"/>
          </p:cNvPicPr>
          <p:nvPr/>
        </p:nvPicPr>
        <p:blipFill>
          <a:blip r:embed="rId4" cstate="print"/>
          <a:srcRect l="7563" t="23984" r="83207" b="61129"/>
          <a:stretch>
            <a:fillRect/>
          </a:stretch>
        </p:blipFill>
        <p:spPr bwMode="auto">
          <a:xfrm flipH="1">
            <a:off x="0" y="3789040"/>
            <a:ext cx="2592288" cy="2592288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válný popisek 5"/>
          <p:cNvSpPr/>
          <p:nvPr/>
        </p:nvSpPr>
        <p:spPr>
          <a:xfrm>
            <a:off x="3131840" y="3429000"/>
            <a:ext cx="5688632" cy="2880320"/>
          </a:xfrm>
          <a:prstGeom prst="wedgeEllipseCallout">
            <a:avLst>
              <a:gd name="adj1" fmla="val -72459"/>
              <a:gd name="adj2" fmla="val 1903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7" name="Zástupný symbol pro obsah 4" descr="Europe_countries_map_en_2[1].png">
            <a:hlinkClick r:id="rId5" action="ppaction://hlinksldjump"/>
          </p:cNvPr>
          <p:cNvPicPr>
            <a:picLocks noChangeAspect="1"/>
          </p:cNvPicPr>
          <p:nvPr/>
        </p:nvPicPr>
        <p:blipFill>
          <a:blip r:embed="rId6" cstate="print"/>
          <a:srcRect l="23343" t="14533" r="43175" b="44300"/>
          <a:stretch>
            <a:fillRect/>
          </a:stretch>
        </p:blipFill>
        <p:spPr>
          <a:xfrm>
            <a:off x="8028384" y="5805264"/>
            <a:ext cx="864096" cy="864096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8" name="Oválný popisek 7"/>
          <p:cNvSpPr/>
          <p:nvPr/>
        </p:nvSpPr>
        <p:spPr>
          <a:xfrm>
            <a:off x="539552" y="188640"/>
            <a:ext cx="5472608" cy="3168352"/>
          </a:xfrm>
          <a:prstGeom prst="wedgeEllipseCallout">
            <a:avLst>
              <a:gd name="adj1" fmla="val 72137"/>
              <a:gd name="adj2" fmla="val -32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TextovéPole 8"/>
          <p:cNvSpPr txBox="1"/>
          <p:nvPr/>
        </p:nvSpPr>
        <p:spPr>
          <a:xfrm>
            <a:off x="1187624" y="908720"/>
            <a:ext cx="518457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dirty="0" err="1" smtClean="0"/>
              <a:t>Hallo</a:t>
            </a:r>
            <a:r>
              <a:rPr lang="cs-CZ" sz="3600" dirty="0" smtClean="0"/>
              <a:t>,  Monika !  </a:t>
            </a:r>
            <a:r>
              <a:rPr lang="cs-CZ" sz="3600" dirty="0" err="1" smtClean="0"/>
              <a:t>Woher</a:t>
            </a:r>
            <a:r>
              <a:rPr lang="cs-CZ" sz="3600" dirty="0" smtClean="0"/>
              <a:t> </a:t>
            </a:r>
            <a:r>
              <a:rPr lang="cs-CZ" sz="3600" dirty="0" err="1" smtClean="0"/>
              <a:t>kommst</a:t>
            </a:r>
            <a:r>
              <a:rPr lang="cs-CZ" sz="3600" dirty="0" smtClean="0"/>
              <a:t> </a:t>
            </a:r>
            <a:r>
              <a:rPr lang="cs-CZ" sz="3600" dirty="0" err="1" smtClean="0"/>
              <a:t>du</a:t>
            </a:r>
            <a:r>
              <a:rPr lang="cs-CZ" sz="3600" dirty="0" smtClean="0"/>
              <a:t> ?</a:t>
            </a:r>
          </a:p>
          <a:p>
            <a:r>
              <a:rPr lang="cs-CZ" sz="3600" dirty="0" err="1" smtClean="0"/>
              <a:t>Aus</a:t>
            </a:r>
            <a:r>
              <a:rPr lang="cs-CZ" sz="3600" dirty="0" smtClean="0"/>
              <a:t> D_ _t_ ch _ _ _ _ ?</a:t>
            </a:r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de-DE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47864" y="4293096"/>
            <a:ext cx="53285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dirty="0" err="1" smtClean="0"/>
              <a:t>Nein</a:t>
            </a:r>
            <a:r>
              <a:rPr lang="cs-CZ" sz="3600" dirty="0" smtClean="0"/>
              <a:t>,  </a:t>
            </a:r>
            <a:r>
              <a:rPr lang="cs-CZ" sz="3600" dirty="0" err="1" smtClean="0"/>
              <a:t>aus</a:t>
            </a:r>
            <a:r>
              <a:rPr lang="cs-CZ" sz="3600" dirty="0" smtClean="0"/>
              <a:t> D _ n _ _ _ _k.</a:t>
            </a:r>
          </a:p>
          <a:p>
            <a:r>
              <a:rPr lang="cs-CZ" sz="3600" dirty="0" smtClean="0"/>
              <a:t> </a:t>
            </a:r>
            <a:r>
              <a:rPr lang="cs-CZ" sz="3600" dirty="0" err="1" smtClean="0"/>
              <a:t>Ich</a:t>
            </a:r>
            <a:r>
              <a:rPr lang="cs-CZ" sz="3600" dirty="0" smtClean="0"/>
              <a:t> </a:t>
            </a:r>
            <a:r>
              <a:rPr lang="cs-CZ" sz="3600" dirty="0" err="1" smtClean="0"/>
              <a:t>wohne</a:t>
            </a:r>
            <a:r>
              <a:rPr lang="cs-CZ" sz="3600" dirty="0" smtClean="0"/>
              <a:t> in  Kopenhagen.               </a:t>
            </a:r>
            <a:endParaRPr lang="de-DE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6" descr="Zobrazit podrobnosti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 l="19687" t="10936" r="17314" b="30002"/>
          <a:stretch>
            <a:fillRect/>
          </a:stretch>
        </p:blipFill>
        <p:spPr bwMode="auto">
          <a:xfrm>
            <a:off x="467544" y="0"/>
            <a:ext cx="3024336" cy="2835316"/>
          </a:xfrm>
          <a:prstGeom prst="ellipse">
            <a:avLst/>
          </a:prstGeom>
          <a:noFill/>
        </p:spPr>
      </p:pic>
      <p:pic>
        <p:nvPicPr>
          <p:cNvPr id="3" name="Picture 1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 l="27439" t="23647" r="64778" b="63138"/>
          <a:stretch>
            <a:fillRect/>
          </a:stretch>
        </p:blipFill>
        <p:spPr bwMode="auto">
          <a:xfrm>
            <a:off x="179512" y="3284984"/>
            <a:ext cx="1847006" cy="1944216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 l="29840" t="11893" r="41936" b="63132"/>
          <a:stretch>
            <a:fillRect/>
          </a:stretch>
        </p:blipFill>
        <p:spPr bwMode="auto">
          <a:xfrm>
            <a:off x="5994644" y="2492892"/>
            <a:ext cx="2753820" cy="3638980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Zástupný symbol pro obsah 4" descr="Europe_countries_map_en_2[1].png">
            <a:hlinkClick r:id="rId6" action="ppaction://hlinksldjump"/>
          </p:cNvPr>
          <p:cNvPicPr>
            <a:picLocks noChangeAspect="1"/>
          </p:cNvPicPr>
          <p:nvPr/>
        </p:nvPicPr>
        <p:blipFill>
          <a:blip r:embed="rId7" cstate="print"/>
          <a:srcRect l="23343" t="14533" r="43175" b="44300"/>
          <a:stretch>
            <a:fillRect/>
          </a:stretch>
        </p:blipFill>
        <p:spPr>
          <a:xfrm>
            <a:off x="7956376" y="5733256"/>
            <a:ext cx="936104" cy="936104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grpSp>
        <p:nvGrpSpPr>
          <p:cNvPr id="12" name="Skupina 11"/>
          <p:cNvGrpSpPr/>
          <p:nvPr/>
        </p:nvGrpSpPr>
        <p:grpSpPr>
          <a:xfrm>
            <a:off x="4067944" y="404664"/>
            <a:ext cx="4752528" cy="1898342"/>
            <a:chOff x="4067944" y="404664"/>
            <a:chExt cx="4752528" cy="1898342"/>
          </a:xfrm>
        </p:grpSpPr>
        <p:sp>
          <p:nvSpPr>
            <p:cNvPr id="6" name="Oválný popisek 5"/>
            <p:cNvSpPr/>
            <p:nvPr/>
          </p:nvSpPr>
          <p:spPr>
            <a:xfrm>
              <a:off x="4067944" y="404664"/>
              <a:ext cx="4752528" cy="1512168"/>
            </a:xfrm>
            <a:prstGeom prst="wedgeEllipseCallout">
              <a:avLst>
                <a:gd name="adj1" fmla="val -80347"/>
                <a:gd name="adj2" fmla="val 46952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4716016" y="548680"/>
              <a:ext cx="3168352" cy="17543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</a:t>
              </a:r>
              <a:r>
                <a:rPr lang="cs-CZ" sz="3600" dirty="0" err="1" smtClean="0"/>
                <a:t>Hallo</a:t>
              </a:r>
              <a:r>
                <a:rPr lang="cs-CZ" sz="3600" dirty="0" smtClean="0"/>
                <a:t>, </a:t>
              </a:r>
              <a:r>
                <a:rPr lang="cs-CZ" sz="3600" dirty="0" err="1" smtClean="0"/>
                <a:t>woher</a:t>
              </a:r>
              <a:r>
                <a:rPr lang="cs-CZ" sz="3600" dirty="0" smtClean="0"/>
                <a:t> ………….   </a:t>
              </a:r>
              <a:r>
                <a:rPr lang="cs-CZ" sz="3600" dirty="0" err="1" smtClean="0"/>
                <a:t>ihr</a:t>
              </a:r>
              <a:r>
                <a:rPr lang="cs-CZ" sz="3600" dirty="0" smtClean="0"/>
                <a:t>?</a:t>
              </a:r>
            </a:p>
            <a:p>
              <a:r>
                <a:rPr lang="cs-CZ" sz="3600" dirty="0" smtClean="0"/>
                <a:t> </a:t>
              </a:r>
              <a:endParaRPr lang="de-DE" sz="3600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971600" y="5021560"/>
            <a:ext cx="4608512" cy="1431776"/>
            <a:chOff x="971600" y="5021560"/>
            <a:chExt cx="4608512" cy="1431776"/>
          </a:xfrm>
        </p:grpSpPr>
        <p:sp>
          <p:nvSpPr>
            <p:cNvPr id="10" name="Oválný popisek 9"/>
            <p:cNvSpPr/>
            <p:nvPr/>
          </p:nvSpPr>
          <p:spPr>
            <a:xfrm>
              <a:off x="971600" y="5021560"/>
              <a:ext cx="4608512" cy="1431776"/>
            </a:xfrm>
            <a:prstGeom prst="wedgeEllipseCallout">
              <a:avLst>
                <a:gd name="adj1" fmla="val 89483"/>
                <a:gd name="adj2" fmla="val -47226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835696" y="5373216"/>
              <a:ext cx="302433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/>
                <a:t> </a:t>
              </a:r>
              <a:r>
                <a:rPr lang="cs-CZ" sz="3600" dirty="0" err="1" smtClean="0"/>
                <a:t>Aus</a:t>
              </a:r>
              <a:r>
                <a:rPr lang="cs-CZ" sz="3600" dirty="0" smtClean="0"/>
                <a:t> P_ _ _ _.</a:t>
              </a:r>
              <a:endParaRPr lang="de-DE" sz="3600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2843808" y="2492896"/>
            <a:ext cx="3456384" cy="2160240"/>
            <a:chOff x="2843808" y="2492896"/>
            <a:chExt cx="3456384" cy="2160240"/>
          </a:xfrm>
        </p:grpSpPr>
        <p:sp>
          <p:nvSpPr>
            <p:cNvPr id="8" name="Oválný popisek 7"/>
            <p:cNvSpPr/>
            <p:nvPr/>
          </p:nvSpPr>
          <p:spPr>
            <a:xfrm>
              <a:off x="2843808" y="2492896"/>
              <a:ext cx="3384376" cy="2160240"/>
            </a:xfrm>
            <a:prstGeom prst="wedgeEllipseCallout">
              <a:avLst>
                <a:gd name="adj1" fmla="val -98306"/>
                <a:gd name="adj2" fmla="val 52259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915816" y="2924944"/>
              <a:ext cx="3384376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/>
                <a:t> </a:t>
              </a:r>
              <a:r>
                <a:rPr lang="cs-CZ" sz="3600" dirty="0" err="1" smtClean="0"/>
                <a:t>Ich</a:t>
              </a:r>
              <a:r>
                <a:rPr lang="cs-CZ" sz="3600" dirty="0" smtClean="0"/>
                <a:t> </a:t>
              </a:r>
              <a:r>
                <a:rPr lang="cs-CZ" sz="3600" dirty="0" err="1" smtClean="0"/>
                <a:t>bin</a:t>
              </a:r>
              <a:r>
                <a:rPr lang="cs-CZ" sz="3600" dirty="0" smtClean="0"/>
                <a:t> </a:t>
              </a:r>
              <a:r>
                <a:rPr lang="cs-CZ" sz="3600" dirty="0" err="1" smtClean="0"/>
                <a:t>aus</a:t>
              </a:r>
              <a:r>
                <a:rPr lang="cs-CZ" sz="3600" dirty="0" smtClean="0"/>
                <a:t> </a:t>
              </a:r>
            </a:p>
            <a:p>
              <a:r>
                <a:rPr lang="cs-CZ" sz="3600" dirty="0" smtClean="0"/>
                <a:t>          I _ _ _ _ _.</a:t>
              </a:r>
              <a:endParaRPr lang="de-DE" sz="36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Zástupný symbol pro obsah 4" descr="Europe_countries_map_en_2[1].png"/>
          <p:cNvPicPr>
            <a:picLocks noChangeAspect="1"/>
          </p:cNvPicPr>
          <p:nvPr/>
        </p:nvPicPr>
        <p:blipFill>
          <a:blip r:embed="rId2" cstate="print"/>
          <a:srcRect t="58908" r="40308" b="6440"/>
          <a:stretch>
            <a:fillRect/>
          </a:stretch>
        </p:blipFill>
        <p:spPr>
          <a:xfrm>
            <a:off x="0" y="0"/>
            <a:ext cx="8751484" cy="4131840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11" name="TextovéPole 10"/>
          <p:cNvSpPr txBox="1"/>
          <p:nvPr/>
        </p:nvSpPr>
        <p:spPr>
          <a:xfrm>
            <a:off x="323528" y="3429000"/>
            <a:ext cx="4968552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b="1" dirty="0" err="1" smtClean="0"/>
              <a:t>Woher</a:t>
            </a:r>
            <a:r>
              <a:rPr lang="cs-CZ" sz="2800" b="1" dirty="0" smtClean="0"/>
              <a:t>  </a:t>
            </a:r>
            <a:r>
              <a:rPr lang="cs-CZ" sz="2800" b="1" dirty="0" err="1" smtClean="0"/>
              <a:t>kommen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sie</a:t>
            </a:r>
            <a:r>
              <a:rPr lang="cs-CZ" sz="2800" b="1" dirty="0" smtClean="0"/>
              <a:t> ?</a:t>
            </a:r>
            <a:endParaRPr lang="de-DE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5536" y="4303455"/>
            <a:ext cx="676875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err="1" smtClean="0"/>
              <a:t>Susanne</a:t>
            </a:r>
            <a:endParaRPr lang="cs-CZ" sz="3200" dirty="0" smtClean="0"/>
          </a:p>
          <a:p>
            <a:r>
              <a:rPr lang="cs-CZ" sz="3200" dirty="0" smtClean="0"/>
              <a:t> </a:t>
            </a:r>
            <a:r>
              <a:rPr lang="cs-CZ" sz="3200" dirty="0" err="1" smtClean="0"/>
              <a:t>Georg</a:t>
            </a:r>
            <a:endParaRPr lang="cs-CZ" sz="3200" dirty="0" smtClean="0"/>
          </a:p>
          <a:p>
            <a:r>
              <a:rPr lang="cs-CZ" sz="3200" dirty="0" smtClean="0"/>
              <a:t> Antonio</a:t>
            </a:r>
          </a:p>
          <a:p>
            <a:r>
              <a:rPr lang="cs-CZ" sz="3200" dirty="0" smtClean="0"/>
              <a:t> Barbara</a:t>
            </a:r>
          </a:p>
          <a:p>
            <a:r>
              <a:rPr lang="cs-CZ" sz="3200" dirty="0" smtClean="0"/>
              <a:t> </a:t>
            </a:r>
            <a:r>
              <a:rPr lang="cs-CZ" sz="3200" dirty="0" err="1" smtClean="0"/>
              <a:t>Sascha</a:t>
            </a:r>
            <a:endParaRPr lang="cs-CZ" sz="3200" dirty="0" smtClean="0"/>
          </a:p>
          <a:p>
            <a:r>
              <a:rPr lang="cs-CZ" sz="3200" dirty="0" smtClean="0"/>
              <a:t>  </a:t>
            </a:r>
            <a:endParaRPr lang="de-DE" sz="3200" dirty="0"/>
          </a:p>
        </p:txBody>
      </p:sp>
      <p:grpSp>
        <p:nvGrpSpPr>
          <p:cNvPr id="18" name="Skupina 17"/>
          <p:cNvGrpSpPr/>
          <p:nvPr/>
        </p:nvGrpSpPr>
        <p:grpSpPr>
          <a:xfrm>
            <a:off x="2462253" y="404664"/>
            <a:ext cx="1775892" cy="1378161"/>
            <a:chOff x="2462253" y="404664"/>
            <a:chExt cx="1775892" cy="1378161"/>
          </a:xfrm>
        </p:grpSpPr>
        <p:pic>
          <p:nvPicPr>
            <p:cNvPr id="3" name="Picture 4" descr="akademické,d&amp;ecaron;ti,dívky,fotografie,myši,osoby,po&amp;ccaron;íta&amp;ccaron;e,po&amp;ccaron;íta&amp;ccaron;ové myši,po&amp;ccaron;íta&amp;ccaron;ové u&amp;ccaron;ebny,školy,studenti,technologie,u&amp;ccaron;ení,úsm&amp;ecaron;vy,vzd&amp;ecaron;lání"/>
            <p:cNvPicPr>
              <a:picLocks noChangeAspect="1" noChangeArrowheads="1"/>
            </p:cNvPicPr>
            <p:nvPr/>
          </p:nvPicPr>
          <p:blipFill>
            <a:blip r:embed="rId3" cstate="print"/>
            <a:srcRect l="13957" t="11631" r="30216" b="37195"/>
            <a:stretch>
              <a:fillRect/>
            </a:stretch>
          </p:blipFill>
          <p:spPr bwMode="auto">
            <a:xfrm>
              <a:off x="3059832" y="404664"/>
              <a:ext cx="1178313" cy="1080120"/>
            </a:xfrm>
            <a:prstGeom prst="ellipse">
              <a:avLst/>
            </a:prstGeom>
            <a:noFill/>
          </p:spPr>
        </p:pic>
        <p:sp>
          <p:nvSpPr>
            <p:cNvPr id="13" name="TextovéPole 12"/>
            <p:cNvSpPr txBox="1"/>
            <p:nvPr/>
          </p:nvSpPr>
          <p:spPr>
            <a:xfrm rot="726333">
              <a:off x="2462253" y="1136494"/>
              <a:ext cx="155404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err="1" smtClean="0">
                  <a:solidFill>
                    <a:srgbClr val="FF0000"/>
                  </a:solidFill>
                  <a:latin typeface="Brush Script MT" pitchFamily="66" charset="0"/>
                </a:rPr>
                <a:t>Susanne</a:t>
              </a:r>
              <a:endParaRPr lang="de-DE" sz="3600" b="1" dirty="0">
                <a:solidFill>
                  <a:srgbClr val="FF0000"/>
                </a:solidFill>
                <a:latin typeface="Brush Script MT" pitchFamily="66" charset="0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950776" y="1772816"/>
            <a:ext cx="5421424" cy="1577239"/>
            <a:chOff x="950776" y="1772816"/>
            <a:chExt cx="5421424" cy="1577239"/>
          </a:xfrm>
        </p:grpSpPr>
        <p:pic>
          <p:nvPicPr>
            <p:cNvPr id="8" name="Picture 2"/>
            <p:cNvPicPr>
              <a:picLocks noChangeAspect="1" noChangeArrowheads="1"/>
            </p:cNvPicPr>
            <p:nvPr/>
          </p:nvPicPr>
          <p:blipFill>
            <a:blip r:embed="rId4" cstate="print"/>
            <a:srcRect l="75200" t="20779" r="17029" b="68831"/>
            <a:stretch>
              <a:fillRect/>
            </a:stretch>
          </p:blipFill>
          <p:spPr bwMode="auto">
            <a:xfrm>
              <a:off x="5508104" y="1772816"/>
              <a:ext cx="864096" cy="1016584"/>
            </a:xfrm>
            <a:prstGeom prst="ellipse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19" name="Skupina 18"/>
            <p:cNvGrpSpPr/>
            <p:nvPr/>
          </p:nvGrpSpPr>
          <p:grpSpPr>
            <a:xfrm>
              <a:off x="950776" y="1772816"/>
              <a:ext cx="1749016" cy="1577239"/>
              <a:chOff x="950776" y="1772816"/>
              <a:chExt cx="1749016" cy="1577239"/>
            </a:xfrm>
          </p:grpSpPr>
          <p:pic>
            <p:nvPicPr>
              <p:cNvPr id="5" name="Picture 14"/>
              <p:cNvPicPr>
                <a:picLocks noChangeAspect="1" noChangeArrowheads="1"/>
              </p:cNvPicPr>
              <p:nvPr/>
            </p:nvPicPr>
            <p:blipFill>
              <a:blip r:embed="rId5" cstate="print"/>
              <a:srcRect l="24665" t="4111" r="29088" b="58891"/>
              <a:stretch>
                <a:fillRect/>
              </a:stretch>
            </p:blipFill>
            <p:spPr bwMode="auto">
              <a:xfrm>
                <a:off x="1547664" y="1772816"/>
                <a:ext cx="1152128" cy="1382553"/>
              </a:xfrm>
              <a:prstGeom prst="ellipse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14" name="Obdélník 13"/>
              <p:cNvSpPr/>
              <p:nvPr/>
            </p:nvSpPr>
            <p:spPr>
              <a:xfrm rot="710174">
                <a:off x="950776" y="2703724"/>
                <a:ext cx="1420582" cy="6463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lvl="0"/>
                <a:r>
                  <a:rPr lang="cs-CZ" sz="3600" b="1" dirty="0" smtClean="0">
                    <a:solidFill>
                      <a:srgbClr val="FF0000"/>
                    </a:solidFill>
                    <a:latin typeface="Brush Script MT" pitchFamily="66" charset="0"/>
                  </a:rPr>
                  <a:t>Barbara</a:t>
                </a:r>
                <a:endParaRPr lang="de-DE" sz="3600" b="1" dirty="0">
                  <a:solidFill>
                    <a:srgbClr val="FF0000"/>
                  </a:solidFill>
                  <a:latin typeface="Brush Script MT" pitchFamily="66" charset="0"/>
                </a:endParaRPr>
              </a:p>
            </p:txBody>
          </p:sp>
        </p:grpSp>
        <p:sp>
          <p:nvSpPr>
            <p:cNvPr id="15" name="Obdélník 14"/>
            <p:cNvSpPr/>
            <p:nvPr/>
          </p:nvSpPr>
          <p:spPr>
            <a:xfrm rot="1383488">
              <a:off x="4933700" y="2366398"/>
              <a:ext cx="1324402" cy="64633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3600" b="1" dirty="0" smtClean="0">
                  <a:solidFill>
                    <a:srgbClr val="FF0000"/>
                  </a:solidFill>
                  <a:latin typeface="Brush Script MT" pitchFamily="66" charset="0"/>
                </a:rPr>
                <a:t>Antonio</a:t>
              </a:r>
              <a:endParaRPr lang="de-DE" sz="3600" b="1" dirty="0">
                <a:solidFill>
                  <a:srgbClr val="FF0000"/>
                </a:solidFill>
                <a:latin typeface="Brush Script MT" pitchFamily="66" charset="0"/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948264" y="548680"/>
            <a:ext cx="1377173" cy="1006371"/>
            <a:chOff x="6948264" y="548680"/>
            <a:chExt cx="1377173" cy="1006371"/>
          </a:xfrm>
        </p:grpSpPr>
        <p:pic>
          <p:nvPicPr>
            <p:cNvPr id="9" name="Picture 2"/>
            <p:cNvPicPr>
              <a:picLocks noChangeAspect="1" noChangeArrowheads="1"/>
            </p:cNvPicPr>
            <p:nvPr/>
          </p:nvPicPr>
          <p:blipFill>
            <a:blip r:embed="rId4" cstate="print"/>
            <a:srcRect l="84343" t="23055" r="5143" b="68831"/>
            <a:stretch>
              <a:fillRect/>
            </a:stretch>
          </p:blipFill>
          <p:spPr bwMode="auto">
            <a:xfrm>
              <a:off x="6948264" y="548680"/>
              <a:ext cx="648072" cy="660943"/>
            </a:xfrm>
            <a:prstGeom prst="ellipse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6" name="Obdélník 15"/>
            <p:cNvSpPr/>
            <p:nvPr/>
          </p:nvSpPr>
          <p:spPr>
            <a:xfrm>
              <a:off x="7020272" y="908720"/>
              <a:ext cx="1305165" cy="64633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3600" b="1" dirty="0" err="1" smtClean="0">
                  <a:solidFill>
                    <a:srgbClr val="FF0000"/>
                  </a:solidFill>
                  <a:latin typeface="Brush Script MT" pitchFamily="66" charset="0"/>
                </a:rPr>
                <a:t>Sascha</a:t>
              </a:r>
              <a:endParaRPr lang="de-DE" sz="3600" b="1" dirty="0">
                <a:solidFill>
                  <a:srgbClr val="FF0000"/>
                </a:solidFill>
                <a:latin typeface="Brush Script MT" pitchFamily="66" charset="0"/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7236296" y="3068960"/>
            <a:ext cx="1152128" cy="1366411"/>
            <a:chOff x="7380312" y="3068960"/>
            <a:chExt cx="1152128" cy="1510427"/>
          </a:xfrm>
        </p:grpSpPr>
        <p:pic>
          <p:nvPicPr>
            <p:cNvPr id="4" name="Picture 10" descr="Chlapec dr&amp;zcaron;ící školní sešity"/>
            <p:cNvPicPr>
              <a:picLocks noChangeAspect="1" noChangeArrowheads="1"/>
            </p:cNvPicPr>
            <p:nvPr/>
          </p:nvPicPr>
          <p:blipFill>
            <a:blip r:embed="rId6" cstate="print"/>
            <a:srcRect l="30769" r="28205" b="49736"/>
            <a:stretch>
              <a:fillRect/>
            </a:stretch>
          </p:blipFill>
          <p:spPr bwMode="auto">
            <a:xfrm>
              <a:off x="7596336" y="3068960"/>
              <a:ext cx="936104" cy="1146893"/>
            </a:xfrm>
            <a:prstGeom prst="ellipse">
              <a:avLst/>
            </a:prstGeom>
            <a:noFill/>
          </p:spPr>
        </p:pic>
        <p:sp>
          <p:nvSpPr>
            <p:cNvPr id="17" name="Obdélník 16"/>
            <p:cNvSpPr/>
            <p:nvPr/>
          </p:nvSpPr>
          <p:spPr>
            <a:xfrm>
              <a:off x="7380312" y="3933056"/>
              <a:ext cx="1035861" cy="64633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3600" b="1" dirty="0" err="1" smtClean="0">
                  <a:solidFill>
                    <a:srgbClr val="FF0000"/>
                  </a:solidFill>
                  <a:latin typeface="Brush Script MT" pitchFamily="66" charset="0"/>
                </a:rPr>
                <a:t>Georg</a:t>
              </a:r>
              <a:endParaRPr lang="de-DE" sz="3600" b="1" dirty="0">
                <a:solidFill>
                  <a:srgbClr val="FF0000"/>
                </a:solidFill>
                <a:latin typeface="Brush Script MT" pitchFamily="66" charset="0"/>
              </a:endParaRPr>
            </a:p>
          </p:txBody>
        </p:sp>
      </p:grpSp>
      <p:sp>
        <p:nvSpPr>
          <p:cNvPr id="24" name="Obdélník 23"/>
          <p:cNvSpPr/>
          <p:nvPr/>
        </p:nvSpPr>
        <p:spPr>
          <a:xfrm>
            <a:off x="2555776" y="4509120"/>
            <a:ext cx="1944216" cy="58477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Spanien</a:t>
            </a:r>
            <a:endParaRPr lang="de-DE" sz="32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948264" y="5013176"/>
            <a:ext cx="1944216" cy="58477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Ungarn</a:t>
            </a:r>
            <a:endParaRPr lang="de-DE" sz="32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860032" y="4509120"/>
            <a:ext cx="1944216" cy="58477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Frankreich</a:t>
            </a:r>
            <a:endParaRPr lang="de-DE" sz="32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292080" y="5877272"/>
            <a:ext cx="2448272" cy="58477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Griechenland</a:t>
            </a:r>
            <a:endParaRPr lang="de-DE" sz="32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771800" y="5949280"/>
            <a:ext cx="1944216" cy="58477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Italien</a:t>
            </a:r>
            <a:endParaRPr lang="de-DE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Zástupný symbol pro obsah 4" descr="Europe_countries_map_en_2[1].png"/>
          <p:cNvPicPr>
            <a:picLocks noChangeAspect="1"/>
          </p:cNvPicPr>
          <p:nvPr/>
        </p:nvPicPr>
        <p:blipFill>
          <a:blip r:embed="rId2" cstate="print"/>
          <a:srcRect l="31717" t="51217" r="47730" b="31229"/>
          <a:stretch>
            <a:fillRect/>
          </a:stretch>
        </p:blipFill>
        <p:spPr>
          <a:xfrm>
            <a:off x="2923917" y="0"/>
            <a:ext cx="6220083" cy="4320480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5436096" y="2204864"/>
            <a:ext cx="1728192" cy="504056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Tschechien</a:t>
            </a:r>
            <a:endParaRPr lang="de-DE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547664" y="5589240"/>
            <a:ext cx="1944216" cy="58477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Poland</a:t>
            </a:r>
            <a:endParaRPr lang="de-DE" sz="32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3528" y="2204864"/>
            <a:ext cx="2412776" cy="58477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der </a:t>
            </a:r>
            <a:r>
              <a:rPr lang="cs-CZ" sz="3200" dirty="0" err="1" smtClean="0">
                <a:solidFill>
                  <a:schemeClr val="tx1"/>
                </a:solidFill>
              </a:rPr>
              <a:t>Slowakei</a:t>
            </a:r>
            <a:endParaRPr lang="de-DE" sz="32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516216" y="6093296"/>
            <a:ext cx="2376264" cy="58477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der </a:t>
            </a:r>
            <a:r>
              <a:rPr lang="cs-CZ" sz="3200" dirty="0" err="1" smtClean="0">
                <a:solidFill>
                  <a:schemeClr val="tx1"/>
                </a:solidFill>
              </a:rPr>
              <a:t>Schweiz</a:t>
            </a:r>
            <a:endParaRPr lang="de-DE" sz="32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 rot="20015579">
            <a:off x="3446060" y="2273838"/>
            <a:ext cx="172819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  <a:latin typeface="Brush Script MT" pitchFamily="66" charset="0"/>
              </a:rPr>
              <a:t>Mathias</a:t>
            </a:r>
            <a:endParaRPr lang="de-DE" sz="2800" b="1" dirty="0">
              <a:solidFill>
                <a:srgbClr val="FF0000"/>
              </a:solidFill>
              <a:latin typeface="Brush Script MT" pitchFamily="66" charset="0"/>
            </a:endParaRPr>
          </a:p>
        </p:txBody>
      </p:sp>
      <p:grpSp>
        <p:nvGrpSpPr>
          <p:cNvPr id="21" name="Skupina 20"/>
          <p:cNvGrpSpPr/>
          <p:nvPr/>
        </p:nvGrpSpPr>
        <p:grpSpPr>
          <a:xfrm>
            <a:off x="3923928" y="260648"/>
            <a:ext cx="4752528" cy="4397892"/>
            <a:chOff x="1898922" y="697933"/>
            <a:chExt cx="6201469" cy="5757241"/>
          </a:xfrm>
        </p:grpSpPr>
        <p:pic>
          <p:nvPicPr>
            <p:cNvPr id="5" name="Picture 2"/>
            <p:cNvPicPr>
              <a:picLocks noChangeAspect="1" noChangeArrowheads="1"/>
            </p:cNvPicPr>
            <p:nvPr/>
          </p:nvPicPr>
          <p:blipFill>
            <a:blip r:embed="rId3" cstate="print"/>
            <a:srcRect l="32000" r="34648" b="57576"/>
            <a:stretch>
              <a:fillRect/>
            </a:stretch>
          </p:blipFill>
          <p:spPr bwMode="auto">
            <a:xfrm>
              <a:off x="4341925" y="4280004"/>
              <a:ext cx="1116632" cy="1296144"/>
            </a:xfrm>
            <a:prstGeom prst="ellipse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5" name="Picture 2"/>
            <p:cNvPicPr>
              <a:picLocks noChangeAspect="1" noChangeArrowheads="1"/>
            </p:cNvPicPr>
            <p:nvPr/>
          </p:nvPicPr>
          <p:blipFill>
            <a:blip r:embed="rId4" cstate="print"/>
            <a:srcRect l="8412" t="24304" r="82500" b="63820"/>
            <a:stretch>
              <a:fillRect/>
            </a:stretch>
          </p:blipFill>
          <p:spPr bwMode="auto">
            <a:xfrm>
              <a:off x="2650616" y="5222654"/>
              <a:ext cx="1071737" cy="1232520"/>
            </a:xfrm>
            <a:prstGeom prst="ellipse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7" name="Picture 13"/>
            <p:cNvPicPr>
              <a:picLocks noChangeAspect="1" noChangeArrowheads="1"/>
            </p:cNvPicPr>
            <p:nvPr/>
          </p:nvPicPr>
          <p:blipFill>
            <a:blip r:embed="rId5" cstate="print"/>
            <a:srcRect l="67900" t="23218" r="23081" b="54053"/>
            <a:stretch>
              <a:fillRect/>
            </a:stretch>
          </p:blipFill>
          <p:spPr bwMode="auto">
            <a:xfrm>
              <a:off x="4211960" y="2276872"/>
              <a:ext cx="1440160" cy="1800200"/>
            </a:xfrm>
            <a:prstGeom prst="ellipse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4" cstate="print"/>
            <a:srcRect l="18181" t="16752" r="71439" b="67983"/>
            <a:stretch>
              <a:fillRect/>
            </a:stretch>
          </p:blipFill>
          <p:spPr bwMode="auto">
            <a:xfrm flipH="1">
              <a:off x="6597005" y="3337354"/>
              <a:ext cx="832316" cy="1017276"/>
            </a:xfrm>
            <a:prstGeom prst="ellipse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6" name="Picture 13"/>
            <p:cNvPicPr>
              <a:picLocks noChangeAspect="1" noChangeArrowheads="1"/>
            </p:cNvPicPr>
            <p:nvPr/>
          </p:nvPicPr>
          <p:blipFill>
            <a:blip r:embed="rId5" cstate="print"/>
            <a:srcRect l="26210" t="23647" r="64778" b="61816"/>
            <a:stretch>
              <a:fillRect/>
            </a:stretch>
          </p:blipFill>
          <p:spPr bwMode="auto">
            <a:xfrm>
              <a:off x="6972851" y="4657064"/>
              <a:ext cx="1127540" cy="1127540"/>
            </a:xfrm>
            <a:prstGeom prst="ellipse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9" name="Picture 3"/>
            <p:cNvPicPr>
              <a:picLocks noChangeAspect="1" noChangeArrowheads="1"/>
            </p:cNvPicPr>
            <p:nvPr/>
          </p:nvPicPr>
          <p:blipFill>
            <a:blip r:embed="rId6" cstate="print"/>
            <a:srcRect l="29840" t="11893" r="41936" b="63132"/>
            <a:stretch>
              <a:fillRect/>
            </a:stretch>
          </p:blipFill>
          <p:spPr bwMode="auto">
            <a:xfrm>
              <a:off x="1898922" y="1452053"/>
              <a:ext cx="1440160" cy="1903070"/>
            </a:xfrm>
            <a:prstGeom prst="ellipse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" name="Picture 13"/>
            <p:cNvPicPr>
              <a:picLocks noChangeAspect="1" noChangeArrowheads="1"/>
            </p:cNvPicPr>
            <p:nvPr/>
          </p:nvPicPr>
          <p:blipFill>
            <a:blip r:embed="rId5" cstate="print"/>
            <a:srcRect l="44299" t="21341" r="46297" b="60330"/>
            <a:stretch>
              <a:fillRect/>
            </a:stretch>
          </p:blipFill>
          <p:spPr bwMode="auto">
            <a:xfrm>
              <a:off x="6597004" y="697933"/>
              <a:ext cx="1152127" cy="1392155"/>
            </a:xfrm>
            <a:prstGeom prst="ellipse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22" name="Obdélník 21"/>
          <p:cNvSpPr/>
          <p:nvPr/>
        </p:nvSpPr>
        <p:spPr>
          <a:xfrm rot="20113597">
            <a:off x="7054892" y="1154145"/>
            <a:ext cx="162999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  <a:latin typeface="Brush Script MT" pitchFamily="66" charset="0"/>
              </a:rPr>
              <a:t>Kartharina</a:t>
            </a:r>
            <a:endParaRPr lang="de-DE" sz="2800" b="1" dirty="0">
              <a:solidFill>
                <a:srgbClr val="FF0000"/>
              </a:solidFill>
              <a:latin typeface="Brush Script MT" pitchFamily="66" charset="0"/>
            </a:endParaRPr>
          </a:p>
        </p:txBody>
      </p:sp>
      <p:sp>
        <p:nvSpPr>
          <p:cNvPr id="24" name="Obdélník 23"/>
          <p:cNvSpPr/>
          <p:nvPr/>
        </p:nvSpPr>
        <p:spPr>
          <a:xfrm rot="20229260">
            <a:off x="7735650" y="2510727"/>
            <a:ext cx="133525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latin typeface="Brush Script MT" pitchFamily="66" charset="0"/>
              </a:rPr>
              <a:t>Anna</a:t>
            </a:r>
            <a:endParaRPr lang="de-DE" sz="3600" b="1" dirty="0">
              <a:solidFill>
                <a:srgbClr val="FF0000"/>
              </a:solidFill>
              <a:latin typeface="Brush Script MT" pitchFamily="66" charset="0"/>
            </a:endParaRPr>
          </a:p>
        </p:txBody>
      </p:sp>
      <p:sp>
        <p:nvSpPr>
          <p:cNvPr id="25" name="Obdélník 24"/>
          <p:cNvSpPr/>
          <p:nvPr/>
        </p:nvSpPr>
        <p:spPr>
          <a:xfrm rot="383299">
            <a:off x="7334017" y="3920264"/>
            <a:ext cx="109358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Brush Script MT" pitchFamily="66" charset="0"/>
              </a:rPr>
              <a:t>Maria</a:t>
            </a:r>
            <a:endParaRPr lang="de-DE" sz="2800" b="1" dirty="0">
              <a:solidFill>
                <a:srgbClr val="FF0000"/>
              </a:solidFill>
              <a:latin typeface="Brush Script MT" pitchFamily="66" charset="0"/>
            </a:endParaRPr>
          </a:p>
        </p:txBody>
      </p:sp>
      <p:sp>
        <p:nvSpPr>
          <p:cNvPr id="26" name="Obdélník 25"/>
          <p:cNvSpPr/>
          <p:nvPr/>
        </p:nvSpPr>
        <p:spPr>
          <a:xfrm rot="501572">
            <a:off x="5324070" y="3508938"/>
            <a:ext cx="113790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Brush Script MT" pitchFamily="66" charset="0"/>
              </a:rPr>
              <a:t>Max</a:t>
            </a:r>
            <a:endParaRPr lang="de-DE" sz="2800" b="1" dirty="0">
              <a:solidFill>
                <a:srgbClr val="FF0000"/>
              </a:solidFill>
              <a:latin typeface="Brush Script MT" pitchFamily="66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491880" y="4005064"/>
            <a:ext cx="115212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Brush Script MT" pitchFamily="66" charset="0"/>
              </a:rPr>
              <a:t>Sandra</a:t>
            </a:r>
            <a:endParaRPr lang="de-DE" sz="2800" b="1" dirty="0">
              <a:solidFill>
                <a:srgbClr val="FF0000"/>
              </a:solidFill>
              <a:latin typeface="Brush Script MT" pitchFamily="66" charset="0"/>
            </a:endParaRPr>
          </a:p>
        </p:txBody>
      </p:sp>
      <p:sp>
        <p:nvSpPr>
          <p:cNvPr id="28" name="Obdélník 27"/>
          <p:cNvSpPr/>
          <p:nvPr/>
        </p:nvSpPr>
        <p:spPr>
          <a:xfrm rot="939779">
            <a:off x="5269310" y="2278666"/>
            <a:ext cx="115212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latin typeface="Brush Script MT" pitchFamily="66" charset="0"/>
              </a:rPr>
              <a:t>Martin</a:t>
            </a:r>
            <a:endParaRPr lang="de-DE" sz="2800" b="1" dirty="0">
              <a:solidFill>
                <a:srgbClr val="FF0000"/>
              </a:solidFill>
              <a:latin typeface="Brush Script MT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79512" y="2887682"/>
            <a:ext cx="16561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/>
          </a:p>
          <a:p>
            <a:endParaRPr lang="de-DE" sz="2800" dirty="0"/>
          </a:p>
        </p:txBody>
      </p:sp>
      <p:sp>
        <p:nvSpPr>
          <p:cNvPr id="30" name="Obdélník 29"/>
          <p:cNvSpPr/>
          <p:nvPr/>
        </p:nvSpPr>
        <p:spPr>
          <a:xfrm>
            <a:off x="251520" y="3356992"/>
            <a:ext cx="1656184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err="1" smtClean="0"/>
              <a:t>Mathias</a:t>
            </a:r>
            <a:endParaRPr lang="cs-CZ" sz="2800" dirty="0" smtClean="0"/>
          </a:p>
          <a:p>
            <a:r>
              <a:rPr lang="cs-CZ" sz="2800" dirty="0" smtClean="0"/>
              <a:t>Sandra</a:t>
            </a:r>
          </a:p>
          <a:p>
            <a:r>
              <a:rPr lang="cs-CZ" sz="2800" dirty="0" smtClean="0"/>
              <a:t>Max</a:t>
            </a:r>
          </a:p>
          <a:p>
            <a:r>
              <a:rPr lang="cs-CZ" sz="2800" dirty="0" smtClean="0"/>
              <a:t>Martin</a:t>
            </a:r>
          </a:p>
          <a:p>
            <a:r>
              <a:rPr lang="cs-CZ" sz="2800" dirty="0" smtClean="0"/>
              <a:t>Anna</a:t>
            </a:r>
          </a:p>
          <a:p>
            <a:r>
              <a:rPr lang="cs-CZ" sz="2800" dirty="0" smtClean="0"/>
              <a:t>Maria</a:t>
            </a:r>
          </a:p>
          <a:p>
            <a:r>
              <a:rPr lang="cs-CZ" sz="2800" dirty="0" err="1" smtClean="0"/>
              <a:t>Katharina</a:t>
            </a:r>
            <a:endParaRPr lang="cs-CZ" sz="2800" dirty="0" smtClean="0"/>
          </a:p>
        </p:txBody>
      </p:sp>
      <p:sp>
        <p:nvSpPr>
          <p:cNvPr id="31" name="TextovéPole 30"/>
          <p:cNvSpPr txBox="1"/>
          <p:nvPr/>
        </p:nvSpPr>
        <p:spPr>
          <a:xfrm>
            <a:off x="1979712" y="4869160"/>
            <a:ext cx="26642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dirty="0" err="1" smtClean="0"/>
              <a:t>kommt</a:t>
            </a:r>
            <a:r>
              <a:rPr lang="cs-CZ" sz="4000" dirty="0" smtClean="0"/>
              <a:t> </a:t>
            </a:r>
            <a:r>
              <a:rPr lang="cs-CZ" sz="4000" dirty="0" err="1" smtClean="0"/>
              <a:t>aus</a:t>
            </a:r>
            <a:endParaRPr lang="de-DE" sz="4000" dirty="0"/>
          </a:p>
        </p:txBody>
      </p:sp>
      <p:sp>
        <p:nvSpPr>
          <p:cNvPr id="32" name="Obdélník 31"/>
          <p:cNvSpPr/>
          <p:nvPr/>
        </p:nvSpPr>
        <p:spPr>
          <a:xfrm>
            <a:off x="5148064" y="5373216"/>
            <a:ext cx="1800200" cy="58477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algn="ctr"/>
            <a:r>
              <a:rPr lang="cs-CZ" sz="3200" dirty="0" err="1" smtClean="0"/>
              <a:t>Ungarn</a:t>
            </a:r>
            <a:endParaRPr lang="de-DE" sz="3200" dirty="0"/>
          </a:p>
        </p:txBody>
      </p:sp>
      <p:sp>
        <p:nvSpPr>
          <p:cNvPr id="33" name="Obdélník 32"/>
          <p:cNvSpPr/>
          <p:nvPr/>
        </p:nvSpPr>
        <p:spPr>
          <a:xfrm>
            <a:off x="6335688" y="4725144"/>
            <a:ext cx="2556792" cy="58477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algn="ctr"/>
            <a:r>
              <a:rPr lang="cs-CZ" sz="3200" dirty="0" err="1" smtClean="0"/>
              <a:t>Deutschland</a:t>
            </a:r>
            <a:endParaRPr lang="de-DE" sz="3200" dirty="0"/>
          </a:p>
        </p:txBody>
      </p:sp>
      <p:sp>
        <p:nvSpPr>
          <p:cNvPr id="34" name="Obdélník 33"/>
          <p:cNvSpPr/>
          <p:nvPr/>
        </p:nvSpPr>
        <p:spPr>
          <a:xfrm>
            <a:off x="3131840" y="6273225"/>
            <a:ext cx="2088232" cy="58477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algn="ctr"/>
            <a:r>
              <a:rPr lang="cs-CZ" sz="3200" dirty="0" err="1" smtClean="0"/>
              <a:t>Österreich</a:t>
            </a:r>
            <a:endParaRPr lang="de-DE" sz="3200" dirty="0"/>
          </a:p>
        </p:txBody>
      </p:sp>
      <p:sp>
        <p:nvSpPr>
          <p:cNvPr id="35" name="Obdélník 34"/>
          <p:cNvSpPr/>
          <p:nvPr/>
        </p:nvSpPr>
        <p:spPr>
          <a:xfrm>
            <a:off x="1619672" y="4437112"/>
            <a:ext cx="2088232" cy="58477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algn="ctr"/>
            <a:r>
              <a:rPr lang="cs-CZ" sz="3200" dirty="0" err="1" smtClean="0"/>
              <a:t>Tschechien</a:t>
            </a:r>
            <a:endParaRPr lang="de-DE" sz="3200" dirty="0"/>
          </a:p>
        </p:txBody>
      </p:sp>
      <p:sp>
        <p:nvSpPr>
          <p:cNvPr id="36" name="Elipsa 35"/>
          <p:cNvSpPr/>
          <p:nvPr/>
        </p:nvSpPr>
        <p:spPr>
          <a:xfrm>
            <a:off x="2987824" y="3429000"/>
            <a:ext cx="792088" cy="576064"/>
          </a:xfrm>
          <a:prstGeom prst="ellipse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7" name="TextovéPole 36"/>
          <p:cNvSpPr txBox="1"/>
          <p:nvPr/>
        </p:nvSpPr>
        <p:spPr>
          <a:xfrm>
            <a:off x="251520" y="188640"/>
            <a:ext cx="25922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dirty="0" err="1" smtClean="0"/>
              <a:t>Woher</a:t>
            </a:r>
            <a:r>
              <a:rPr lang="cs-CZ" sz="2800" dirty="0" smtClean="0"/>
              <a:t> </a:t>
            </a:r>
            <a:r>
              <a:rPr lang="cs-CZ" sz="2800" dirty="0" err="1" smtClean="0"/>
              <a:t>kommen</a:t>
            </a:r>
            <a:r>
              <a:rPr lang="cs-CZ" sz="2800" dirty="0" smtClean="0"/>
              <a:t> </a:t>
            </a:r>
            <a:r>
              <a:rPr lang="cs-CZ" sz="2800" dirty="0" err="1" smtClean="0"/>
              <a:t>die</a:t>
            </a:r>
            <a:r>
              <a:rPr lang="cs-CZ" sz="2800" dirty="0" smtClean="0"/>
              <a:t> </a:t>
            </a:r>
            <a:r>
              <a:rPr lang="cs-CZ" sz="2800" dirty="0" err="1" smtClean="0"/>
              <a:t>Leute</a:t>
            </a:r>
            <a:r>
              <a:rPr lang="cs-CZ" sz="2800" dirty="0" smtClean="0"/>
              <a:t> ?</a:t>
            </a:r>
            <a:endParaRPr lang="de-DE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32" grpId="0" animBg="1"/>
      <p:bldP spid="33" grpId="0" animBg="1"/>
      <p:bldP spid="34" grpId="0" animBg="1"/>
      <p:bldP spid="35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314</TotalTime>
  <Words>334</Words>
  <Application>Microsoft Office PowerPoint</Application>
  <PresentationFormat>Předvádění na obrazovce (4:3)</PresentationFormat>
  <Paragraphs>94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</dc:creator>
  <cp:lastModifiedBy>Hana</cp:lastModifiedBy>
  <cp:revision>21</cp:revision>
  <dcterms:created xsi:type="dcterms:W3CDTF">2012-05-08T10:35:34Z</dcterms:created>
  <dcterms:modified xsi:type="dcterms:W3CDTF">2013-11-02T22:14:21Z</dcterms:modified>
</cp:coreProperties>
</file>