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2" r:id="rId4"/>
    <p:sldId id="256" r:id="rId5"/>
    <p:sldId id="269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28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4. pád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NÁZEV:VY_22_INOVACE_16_NJ7,8_4.pád </a:t>
          </a:r>
          <a:r>
            <a:rPr lang="cs-CZ" sz="2000" b="0" dirty="0" smtClean="0"/>
            <a:t>výklad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4B0A36-3067-4B2D-9C77-5E6B3441A805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7A2EBD3-082F-4D0D-A963-3A3474EAA0EA}" type="presOf" srcId="{1AE9165A-6B70-4FFD-A49C-881BF73B4F04}" destId="{A9F01C16-B5C0-47B0-9750-F7E5E11674A0}" srcOrd="0" destOrd="0" presId="urn:microsoft.com/office/officeart/2005/8/layout/target3"/>
    <dgm:cxn modelId="{BEBF08DE-254E-487A-9DC8-3A205239E645}" type="presOf" srcId="{757F3AB3-0718-4624-B441-E567A8F0AB56}" destId="{333A1088-737F-45CB-B68E-254E46348037}" srcOrd="0" destOrd="0" presId="urn:microsoft.com/office/officeart/2005/8/layout/target3"/>
    <dgm:cxn modelId="{88FDDF23-0AEA-4740-9F77-17173801DBC9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2542F-D755-49F3-9CE6-4BE260173716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08896E-3E9F-47C0-BF32-02A0794F1872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C294B78A-7CF3-4867-A4EB-2667E522038E}" type="presOf" srcId="{1AE9165A-6B70-4FFD-A49C-881BF73B4F04}" destId="{BD3627E9-8FC8-4A2F-B3EA-FAE798EF81D8}" srcOrd="1" destOrd="0" presId="urn:microsoft.com/office/officeart/2005/8/layout/target3"/>
    <dgm:cxn modelId="{890563CB-8A66-4CA4-B052-224BED10E59E}" type="presOf" srcId="{D1D4F407-5343-4D3F-B5B9-D407B03CAEB4}" destId="{D005CE8C-CC26-4C3E-AC11-E15060ECD759}" srcOrd="0" destOrd="0" presId="urn:microsoft.com/office/officeart/2005/8/layout/target3"/>
    <dgm:cxn modelId="{78DD30FF-AFBE-4405-AF7C-CC84BC89B80E}" type="presOf" srcId="{D1B46980-6531-4606-95E6-44980827E919}" destId="{6140AFEC-043D-4C43-A2F9-D0F5331DF3A3}" srcOrd="0" destOrd="0" presId="urn:microsoft.com/office/officeart/2005/8/layout/target3"/>
    <dgm:cxn modelId="{6C7BE8D1-E183-4980-B7A4-EF4472ED2B21}" type="presOf" srcId="{1F4F8BC0-F267-4379-9FE7-6FFC8B64BAD8}" destId="{017154CD-D9A9-4968-AD11-1207A3C4C00A}" srcOrd="1" destOrd="0" presId="urn:microsoft.com/office/officeart/2005/8/layout/target3"/>
    <dgm:cxn modelId="{88DBC28A-B74F-4D67-9BA9-ED15B4F3C998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5EA6349-8082-4B54-A26D-41E6581DDF8A}" type="presParOf" srcId="{333A1088-737F-45CB-B68E-254E46348037}" destId="{F5ABB229-8D3B-4694-996A-96F23CF14429}" srcOrd="0" destOrd="0" presId="urn:microsoft.com/office/officeart/2005/8/layout/target3"/>
    <dgm:cxn modelId="{D4F6E82A-5502-43CC-B1F7-B9340CC57F15}" type="presParOf" srcId="{333A1088-737F-45CB-B68E-254E46348037}" destId="{F41139FD-01EE-4571-8B17-4FB00FC51163}" srcOrd="1" destOrd="0" presId="urn:microsoft.com/office/officeart/2005/8/layout/target3"/>
    <dgm:cxn modelId="{AE1799A9-9895-461A-8C64-3C354DAD3EFD}" type="presParOf" srcId="{333A1088-737F-45CB-B68E-254E46348037}" destId="{D005CE8C-CC26-4C3E-AC11-E15060ECD759}" srcOrd="2" destOrd="0" presId="urn:microsoft.com/office/officeart/2005/8/layout/target3"/>
    <dgm:cxn modelId="{26ACEFF5-7E2E-419D-A951-157F34971CFE}" type="presParOf" srcId="{333A1088-737F-45CB-B68E-254E46348037}" destId="{2C702D82-9B77-49B7-9568-BB8EB47C3372}" srcOrd="3" destOrd="0" presId="urn:microsoft.com/office/officeart/2005/8/layout/target3"/>
    <dgm:cxn modelId="{53AFE51F-2898-4909-92A7-321A085BDF27}" type="presParOf" srcId="{333A1088-737F-45CB-B68E-254E46348037}" destId="{A52A0455-90FF-4808-ABD0-F02540D31D5A}" srcOrd="4" destOrd="0" presId="urn:microsoft.com/office/officeart/2005/8/layout/target3"/>
    <dgm:cxn modelId="{915909F0-500B-4DD3-8AD0-F6A608A93412}" type="presParOf" srcId="{333A1088-737F-45CB-B68E-254E46348037}" destId="{6140AFEC-043D-4C43-A2F9-D0F5331DF3A3}" srcOrd="5" destOrd="0" presId="urn:microsoft.com/office/officeart/2005/8/layout/target3"/>
    <dgm:cxn modelId="{F0BD5E7F-993B-48E7-B976-F165AF61BE59}" type="presParOf" srcId="{333A1088-737F-45CB-B68E-254E46348037}" destId="{71A10DEB-455E-4133-A618-0A0EE82A21E3}" srcOrd="6" destOrd="0" presId="urn:microsoft.com/office/officeart/2005/8/layout/target3"/>
    <dgm:cxn modelId="{7C7C309F-EF68-4A29-ADFB-BF6AC6F9E06F}" type="presParOf" srcId="{333A1088-737F-45CB-B68E-254E46348037}" destId="{DA6A876D-6D25-492F-8BDC-9AE6A6CFB1FA}" srcOrd="7" destOrd="0" presId="urn:microsoft.com/office/officeart/2005/8/layout/target3"/>
    <dgm:cxn modelId="{8E325083-18E5-4466-97C8-10293A263391}" type="presParOf" srcId="{333A1088-737F-45CB-B68E-254E46348037}" destId="{A9F01C16-B5C0-47B0-9750-F7E5E11674A0}" srcOrd="8" destOrd="0" presId="urn:microsoft.com/office/officeart/2005/8/layout/target3"/>
    <dgm:cxn modelId="{975250D4-5828-46D7-B4A7-727F496D5AE4}" type="presParOf" srcId="{333A1088-737F-45CB-B68E-254E46348037}" destId="{5C0CF724-3222-4429-B09A-F154A62FD507}" srcOrd="9" destOrd="0" presId="urn:microsoft.com/office/officeart/2005/8/layout/target3"/>
    <dgm:cxn modelId="{7402540F-356C-4D25-A862-A61C9EABD9ED}" type="presParOf" srcId="{333A1088-737F-45CB-B68E-254E46348037}" destId="{71A5FEA7-FE77-4220-960F-2AB7AE466FE5}" srcOrd="10" destOrd="0" presId="urn:microsoft.com/office/officeart/2005/8/layout/target3"/>
    <dgm:cxn modelId="{26849FDE-AB51-40A4-A39C-0920D34C9936}" type="presParOf" srcId="{333A1088-737F-45CB-B68E-254E46348037}" destId="{C8857ABF-5052-4733-A46C-0F8B764FF76F}" srcOrd="11" destOrd="0" presId="urn:microsoft.com/office/officeart/2005/8/layout/target3"/>
    <dgm:cxn modelId="{25EDD381-51BF-4EDF-80FA-1EAC6F536244}" type="presParOf" srcId="{333A1088-737F-45CB-B68E-254E46348037}" destId="{1839E65E-6E97-41D2-A171-98C033275D27}" srcOrd="12" destOrd="0" presId="urn:microsoft.com/office/officeart/2005/8/layout/target3"/>
    <dgm:cxn modelId="{1ECD2BC1-751B-4DD0-95FE-C4BA19BF9E49}" type="presParOf" srcId="{333A1088-737F-45CB-B68E-254E46348037}" destId="{914F10DC-A7FA-462B-9334-03354AC7EA9F}" srcOrd="13" destOrd="0" presId="urn:microsoft.com/office/officeart/2005/8/layout/target3"/>
    <dgm:cxn modelId="{0BE9B4D3-C6EE-46B3-91DD-A907A16FF6B6}" type="presParOf" srcId="{333A1088-737F-45CB-B68E-254E46348037}" destId="{5583D5C5-FAFF-4548-819C-80E289F73770}" srcOrd="14" destOrd="0" presId="urn:microsoft.com/office/officeart/2005/8/layout/target3"/>
    <dgm:cxn modelId="{9A500990-6648-4ADD-A611-B88049A1FBB3}" type="presParOf" srcId="{333A1088-737F-45CB-B68E-254E46348037}" destId="{AED2198E-93D5-4001-81B4-73124B309672}" srcOrd="15" destOrd="0" presId="urn:microsoft.com/office/officeart/2005/8/layout/target3"/>
    <dgm:cxn modelId="{E5EB6F6D-DD47-431F-A938-91B6D8073E86}" type="presParOf" srcId="{333A1088-737F-45CB-B68E-254E46348037}" destId="{2BE915AB-18AA-4053-B92C-3BFC9ED204BB}" srcOrd="16" destOrd="0" presId="urn:microsoft.com/office/officeart/2005/8/layout/target3"/>
    <dgm:cxn modelId="{3EB9F993-BBB7-40D7-A190-5E767B55BDF2}" type="presParOf" srcId="{333A1088-737F-45CB-B68E-254E46348037}" destId="{BD3627E9-8FC8-4A2F-B3EA-FAE798EF81D8}" srcOrd="17" destOrd="0" presId="urn:microsoft.com/office/officeart/2005/8/layout/target3"/>
    <dgm:cxn modelId="{A1AFB46C-73F8-43B3-812D-9FE1D29FDDA7}" type="presParOf" srcId="{333A1088-737F-45CB-B68E-254E46348037}" destId="{017154CD-D9A9-4968-AD11-1207A3C4C00A}" srcOrd="18" destOrd="0" presId="urn:microsoft.com/office/officeart/2005/8/layout/target3"/>
    <dgm:cxn modelId="{66FFD254-470A-48E8-9716-81BCB24CAF2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NÁZEV:VY_22_INOVACE_16_NJ7,8_4.pád </a:t>
          </a:r>
          <a:r>
            <a:rPr lang="cs-CZ" sz="2000" b="0" kern="1200" dirty="0" smtClean="0"/>
            <a:t>výklad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4. pád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4FB7F-5368-48E1-868D-2A99859E2B78}" type="datetimeFigureOut">
              <a:rPr lang="de-DE" smtClean="0"/>
              <a:pPr/>
              <a:t>26.11.2013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BE197-DDD2-483A-8A29-BC2BFF9E9F3D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3.png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132856"/>
            <a:ext cx="7884368" cy="30223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v 7. a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Snímek 3 - výklad 4. pádu u členu neurčitého.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Snímky 4 – 7 procvičování.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119675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187624" y="4797152"/>
            <a:ext cx="93610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pic>
        <p:nvPicPr>
          <p:cNvPr id="2" name="Picture 30" descr="C:\Users\Hana\AppData\Local\Microsoft\Windows\Temporary Internet Files\Content.IE5\LM0M6FD6\MC9003710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92890">
            <a:off x="588141" y="1738421"/>
            <a:ext cx="2860919" cy="2491993"/>
          </a:xfrm>
          <a:prstGeom prst="rect">
            <a:avLst/>
          </a:prstGeom>
          <a:noFill/>
        </p:spPr>
      </p:pic>
      <p:pic>
        <p:nvPicPr>
          <p:cNvPr id="3" name="Picture 46" descr="C:\Users\Hana\AppData\Local\Microsoft\Windows\Temporary Internet Files\Content.IE5\40TFEIQ3\MC900439798[1].png"/>
          <p:cNvPicPr>
            <a:picLocks noChangeAspect="1" noChangeArrowheads="1"/>
          </p:cNvPicPr>
          <p:nvPr/>
        </p:nvPicPr>
        <p:blipFill>
          <a:blip r:embed="rId3" cstate="print"/>
          <a:srcRect r="-4232" b="-9197"/>
          <a:stretch>
            <a:fillRect/>
          </a:stretch>
        </p:blipFill>
        <p:spPr bwMode="auto">
          <a:xfrm rot="20279398">
            <a:off x="6942100" y="2128080"/>
            <a:ext cx="1898403" cy="1988840"/>
          </a:xfrm>
          <a:prstGeom prst="rect">
            <a:avLst/>
          </a:prstGeom>
          <a:noFill/>
        </p:spPr>
      </p:pic>
      <p:pic>
        <p:nvPicPr>
          <p:cNvPr id="4" name="Picture 19" descr="C:\Users\Hana\AppData\Local\Microsoft\Windows\Temporary Internet Files\Content.IE5\NYYFVG8Y\MC9004417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772816"/>
            <a:ext cx="2383160" cy="2383160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5" name="TextovéPole 4"/>
          <p:cNvSpPr txBox="1"/>
          <p:nvPr/>
        </p:nvSpPr>
        <p:spPr>
          <a:xfrm>
            <a:off x="0" y="332656"/>
            <a:ext cx="8964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/>
              <a:t>Ich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habe</a:t>
            </a:r>
            <a:r>
              <a:rPr lang="cs-CZ" sz="5400" b="1" dirty="0" smtClean="0"/>
              <a:t> </a:t>
            </a:r>
            <a:r>
              <a:rPr lang="cs-CZ" sz="3600" i="1" dirty="0" smtClean="0"/>
              <a:t>/ já mám /  </a:t>
            </a:r>
            <a:r>
              <a:rPr lang="cs-CZ" sz="3600" dirty="0" smtClean="0"/>
              <a:t>+ </a:t>
            </a:r>
            <a:r>
              <a:rPr lang="cs-CZ" sz="3600" i="1" dirty="0" smtClean="0"/>
              <a:t>koho? Co ?     </a:t>
            </a:r>
            <a:r>
              <a:rPr lang="cs-CZ" sz="3600" b="1" dirty="0" smtClean="0"/>
              <a:t>4. pád </a:t>
            </a:r>
            <a:endParaRPr lang="de-DE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1584176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der</a:t>
            </a:r>
            <a:endParaRPr lang="de-DE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1196752"/>
            <a:ext cx="1368152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die</a:t>
            </a:r>
            <a:endParaRPr lang="de-DE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1124744"/>
            <a:ext cx="1152128" cy="76944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das</a:t>
            </a:r>
            <a:endParaRPr lang="de-DE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653136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/>
              <a:t>einen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Bleistift</a:t>
            </a:r>
            <a:endParaRPr lang="de-DE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4725144"/>
            <a:ext cx="2592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/>
              <a:t>eine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Kassette</a:t>
            </a:r>
            <a:endParaRPr lang="de-DE" sz="5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95728" y="4797152"/>
            <a:ext cx="2448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/>
              <a:t>ein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Handy</a:t>
            </a:r>
            <a:endParaRPr lang="de-DE" sz="5400" b="1" dirty="0"/>
          </a:p>
        </p:txBody>
      </p:sp>
      <p:sp>
        <p:nvSpPr>
          <p:cNvPr id="14" name="Obdélník 13"/>
          <p:cNvSpPr/>
          <p:nvPr/>
        </p:nvSpPr>
        <p:spPr>
          <a:xfrm>
            <a:off x="1259632" y="3717032"/>
            <a:ext cx="307007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err="1" smtClean="0"/>
              <a:t>Ich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habe</a:t>
            </a:r>
            <a:r>
              <a:rPr lang="cs-CZ" sz="6000" b="1" dirty="0" smtClean="0"/>
              <a:t> </a:t>
            </a:r>
            <a:endParaRPr lang="de-DE" sz="6000" dirty="0"/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1979712" y="4509120"/>
            <a:ext cx="648072" cy="36004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3347864" y="4509120"/>
            <a:ext cx="216024" cy="50405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283968" y="4509120"/>
            <a:ext cx="1800200" cy="43204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Schultasche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schwer</a:t>
            </a:r>
            <a:r>
              <a:rPr lang="cs-CZ" sz="2800" dirty="0" smtClean="0"/>
              <a:t>.</a:t>
            </a:r>
          </a:p>
          <a:p>
            <a:r>
              <a:rPr lang="cs-CZ" sz="3200" b="1" dirty="0" err="1" smtClean="0"/>
              <a:t>Ich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habe</a:t>
            </a:r>
            <a:r>
              <a:rPr lang="cs-CZ" sz="3200" b="1" dirty="0" smtClean="0"/>
              <a:t>  …….</a:t>
            </a:r>
            <a:endParaRPr lang="de-DE" sz="3200" b="1" dirty="0"/>
          </a:p>
        </p:txBody>
      </p:sp>
      <p:pic>
        <p:nvPicPr>
          <p:cNvPr id="5" name="Picture 31" descr="C:\Users\Hana\AppData\Local\Microsoft\Windows\Temporary Internet Files\Content.IE5\LNBR7O7C\MC9003897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267033">
            <a:off x="2046007" y="3240697"/>
            <a:ext cx="873863" cy="1532879"/>
          </a:xfrm>
          <a:prstGeom prst="rect">
            <a:avLst/>
          </a:prstGeom>
          <a:noFill/>
        </p:spPr>
      </p:pic>
      <p:pic>
        <p:nvPicPr>
          <p:cNvPr id="7" name="Picture 46" descr="C:\Users\Hana\AppData\Local\Microsoft\Windows\Temporary Internet Files\Content.IE5\40TFEIQ3\MC900439798[1].png"/>
          <p:cNvPicPr>
            <a:picLocks noChangeAspect="1" noChangeArrowheads="1"/>
          </p:cNvPicPr>
          <p:nvPr/>
        </p:nvPicPr>
        <p:blipFill>
          <a:blip r:embed="rId3" cstate="print"/>
          <a:srcRect r="-4232" b="-9197"/>
          <a:stretch>
            <a:fillRect/>
          </a:stretch>
        </p:blipFill>
        <p:spPr bwMode="auto">
          <a:xfrm rot="20279398">
            <a:off x="6722077" y="3405109"/>
            <a:ext cx="1287678" cy="1349021"/>
          </a:xfrm>
          <a:prstGeom prst="rect">
            <a:avLst/>
          </a:prstGeom>
          <a:noFill/>
        </p:spPr>
      </p:pic>
      <p:pic>
        <p:nvPicPr>
          <p:cNvPr id="8" name="Picture 22" descr="C:\Users\Hana\AppData\Local\Microsoft\Windows\Temporary Internet Files\Content.IE5\2103U7KE\MC900441734[1].png"/>
          <p:cNvPicPr>
            <a:picLocks noChangeAspect="1" noChangeArrowheads="1"/>
          </p:cNvPicPr>
          <p:nvPr/>
        </p:nvPicPr>
        <p:blipFill>
          <a:blip r:embed="rId4" cstate="print"/>
          <a:srcRect t="13125" b="10751"/>
          <a:stretch>
            <a:fillRect/>
          </a:stretch>
        </p:blipFill>
        <p:spPr bwMode="auto">
          <a:xfrm>
            <a:off x="6732240" y="692696"/>
            <a:ext cx="1763688" cy="134258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pic>
        <p:nvPicPr>
          <p:cNvPr id="11" name="Picture 12" descr="C:\Users\Hana\AppData\Local\Microsoft\Windows\Temporary Internet Files\Content.IE5\D65YRR2W\MC9003911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293449">
            <a:off x="223595" y="4294923"/>
            <a:ext cx="1460373" cy="1486348"/>
          </a:xfrm>
          <a:prstGeom prst="rect">
            <a:avLst/>
          </a:prstGeom>
          <a:noFill/>
        </p:spPr>
      </p:pic>
      <p:pic>
        <p:nvPicPr>
          <p:cNvPr id="12" name="Picture 5" descr="C:\Users\Hana\AppData\Local\Microsoft\Windows\Temporary Internet Files\Content.IE5\LM0M6FD6\MP900177842[1].jpg"/>
          <p:cNvPicPr>
            <a:picLocks noChangeAspect="1" noChangeArrowheads="1"/>
          </p:cNvPicPr>
          <p:nvPr/>
        </p:nvPicPr>
        <p:blipFill>
          <a:blip r:embed="rId6" cstate="print"/>
          <a:srcRect l="-2004" t="9888" b="11967"/>
          <a:stretch>
            <a:fillRect/>
          </a:stretch>
        </p:blipFill>
        <p:spPr bwMode="auto">
          <a:xfrm rot="458393">
            <a:off x="1513895" y="5003140"/>
            <a:ext cx="1532273" cy="1760820"/>
          </a:xfrm>
          <a:prstGeom prst="rect">
            <a:avLst/>
          </a:prstGeom>
          <a:noFill/>
        </p:spPr>
      </p:pic>
      <p:pic>
        <p:nvPicPr>
          <p:cNvPr id="13" name="Picture 5" descr="C:\Users\Hana\AppData\Local\Microsoft\Windows\Temporary Internet Files\Content.IE5\40TFEIQ3\MC900349573[1].wmf"/>
          <p:cNvPicPr>
            <a:picLocks noChangeAspect="1" noChangeArrowheads="1"/>
          </p:cNvPicPr>
          <p:nvPr/>
        </p:nvPicPr>
        <p:blipFill>
          <a:blip r:embed="rId7" cstate="print"/>
          <a:srcRect t="6220" r="6675" b="30319"/>
          <a:stretch>
            <a:fillRect/>
          </a:stretch>
        </p:blipFill>
        <p:spPr bwMode="auto">
          <a:xfrm rot="328502">
            <a:off x="354665" y="2694750"/>
            <a:ext cx="1246436" cy="712270"/>
          </a:xfrm>
          <a:prstGeom prst="rect">
            <a:avLst/>
          </a:prstGeom>
          <a:noFill/>
        </p:spPr>
      </p:pic>
      <p:pic>
        <p:nvPicPr>
          <p:cNvPr id="14" name="Picture 8" descr="C:\Users\Hana\AppData\Local\Microsoft\Windows\Temporary Internet Files\Content.IE5\NYYFVG8Y\MC900295063[1].wmf"/>
          <p:cNvPicPr>
            <a:picLocks noChangeAspect="1" noChangeArrowheads="1"/>
          </p:cNvPicPr>
          <p:nvPr/>
        </p:nvPicPr>
        <p:blipFill>
          <a:blip r:embed="rId8" cstate="print"/>
          <a:srcRect b="12109"/>
          <a:stretch>
            <a:fillRect/>
          </a:stretch>
        </p:blipFill>
        <p:spPr bwMode="auto">
          <a:xfrm>
            <a:off x="1547664" y="1556792"/>
            <a:ext cx="1584176" cy="1241651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17" name="Picture 22" descr="C:\Users\Hana\AppData\Local\Microsoft\Windows\Temporary Internet Files\Content.IE5\XML7BTHL\MC9004260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11960" y="3356992"/>
            <a:ext cx="1061858" cy="1236322"/>
          </a:xfrm>
          <a:prstGeom prst="rect">
            <a:avLst/>
          </a:prstGeom>
          <a:noFill/>
        </p:spPr>
      </p:pic>
      <p:pic>
        <p:nvPicPr>
          <p:cNvPr id="18" name="Picture 18" descr="C:\Users\Hana\AppData\Local\Microsoft\Windows\Temporary Internet Files\Content.IE5\XML7BTHL\MP900386763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9192779">
            <a:off x="4099285" y="5175487"/>
            <a:ext cx="1637558" cy="116812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</p:pic>
      <p:pic>
        <p:nvPicPr>
          <p:cNvPr id="19" name="Picture 6" descr="C:\Users\Hana\AppData\Local\Microsoft\Windows\Temporary Internet Files\Content.IE5\LNBR7O7C\MC90030808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2310033">
            <a:off x="6762027" y="2686271"/>
            <a:ext cx="2059283" cy="599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</p:pic>
      <p:pic>
        <p:nvPicPr>
          <p:cNvPr id="20" name="Picture 4" descr="C:\Users\Hana\AppData\Local\Microsoft\Windows\Temporary Internet Files\Content.IE5\DG0AQIJ7\MC90035962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5157192"/>
            <a:ext cx="2011430" cy="14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0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habe</a:t>
            </a:r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1440160" cy="64633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einen</a:t>
            </a:r>
            <a:endParaRPr lang="de-DE" sz="3600" dirty="0"/>
          </a:p>
        </p:txBody>
      </p:sp>
      <p:sp>
        <p:nvSpPr>
          <p:cNvPr id="4" name="Obdélník 3"/>
          <p:cNvSpPr/>
          <p:nvPr/>
        </p:nvSpPr>
        <p:spPr>
          <a:xfrm>
            <a:off x="3707904" y="1628800"/>
            <a:ext cx="1174565" cy="646331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eine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76256" y="1772816"/>
            <a:ext cx="865943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ein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69269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Bild</a:t>
            </a:r>
            <a:endParaRPr lang="de-DE" sz="3600" dirty="0"/>
          </a:p>
        </p:txBody>
      </p:sp>
      <p:sp>
        <p:nvSpPr>
          <p:cNvPr id="7" name="Obdélník 6"/>
          <p:cNvSpPr/>
          <p:nvPr/>
        </p:nvSpPr>
        <p:spPr>
          <a:xfrm>
            <a:off x="5436096" y="980728"/>
            <a:ext cx="21005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Schwester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884368" y="0"/>
            <a:ext cx="12596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Block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836712"/>
            <a:ext cx="11973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Zirkel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96336" y="980728"/>
            <a:ext cx="14702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Bruder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172400" y="1484784"/>
            <a:ext cx="7152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CD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67744" y="1412776"/>
            <a:ext cx="18537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Freundin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188640"/>
            <a:ext cx="21932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Mäppchen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51920" y="188640"/>
            <a:ext cx="14465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Schere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11960" y="764704"/>
            <a:ext cx="11160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err="1" smtClean="0">
                <a:solidFill>
                  <a:prstClr val="black"/>
                </a:solidFill>
              </a:rPr>
              <a:t>Buch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67744" y="836712"/>
            <a:ext cx="9917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 smtClean="0">
                <a:solidFill>
                  <a:prstClr val="black"/>
                </a:solidFill>
              </a:rPr>
              <a:t>Heft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92080" y="1556792"/>
            <a:ext cx="14421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 smtClean="0"/>
              <a:t>Tasche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12673E-6 L 2.77778E-7 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03515E-7 L 0.11025 0.335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" y="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0.04348 L -0.79341 0.3161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8" y="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67438E-6 L 0.7559 0.3501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" y="1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89 0.02474 L -0.08472 0.2976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1.42461E-6 L 0.55921 0.3987 " pathEditMode="relative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90379E-6 L 0.33073 0.52452 " pathEditMode="relative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54487E-6 L -0.21267 0.32516 " pathEditMode="relative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89 0.00393 L -0.78941 0.3711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2" y="1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63645E-6 L 0.14184 0.37766 " pathEditMode="relative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12673E-6 L -0.18889 0.46161 " pathEditMode="relative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2461E-6 L -0.48038 0.58742 " pathEditMode="relative" ptsTypes="AA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7704856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Podobně :  </a:t>
            </a:r>
            <a:r>
              <a:rPr lang="cs-CZ" sz="3600" b="1" dirty="0" err="1" smtClean="0"/>
              <a:t>malen</a:t>
            </a:r>
            <a:r>
              <a:rPr lang="cs-CZ" sz="3600" b="1" dirty="0" smtClean="0"/>
              <a:t>             + 4.pád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                </a:t>
            </a:r>
            <a:r>
              <a:rPr lang="cs-CZ" sz="3600" b="1" dirty="0" err="1" smtClean="0"/>
              <a:t>kaufen</a:t>
            </a:r>
            <a:endParaRPr lang="cs-CZ" sz="3600" b="1" dirty="0" smtClean="0"/>
          </a:p>
          <a:p>
            <a:r>
              <a:rPr lang="cs-CZ" sz="3600" b="1" dirty="0"/>
              <a:t> </a:t>
            </a:r>
            <a:r>
              <a:rPr lang="cs-CZ" sz="3600" b="1" dirty="0" smtClean="0"/>
              <a:t>                    </a:t>
            </a:r>
            <a:r>
              <a:rPr lang="cs-CZ" sz="3600" b="1" dirty="0" err="1" smtClean="0"/>
              <a:t>fotografieren</a:t>
            </a:r>
            <a:endParaRPr lang="cs-CZ" sz="3600" b="1" dirty="0" smtClean="0"/>
          </a:p>
          <a:p>
            <a:r>
              <a:rPr lang="cs-CZ" sz="3600" b="1" dirty="0"/>
              <a:t> </a:t>
            </a:r>
            <a:r>
              <a:rPr lang="cs-CZ" sz="3600" b="1" dirty="0" smtClean="0"/>
              <a:t>                    </a:t>
            </a:r>
            <a:r>
              <a:rPr lang="cs-CZ" sz="3600" b="1" dirty="0" err="1" smtClean="0"/>
              <a:t>bekommen</a:t>
            </a:r>
            <a:endParaRPr lang="de-DE" sz="3600" b="1" dirty="0"/>
          </a:p>
        </p:txBody>
      </p:sp>
      <p:sp>
        <p:nvSpPr>
          <p:cNvPr id="4" name="TextovéPole 3"/>
          <p:cNvSpPr txBox="1"/>
          <p:nvPr/>
        </p:nvSpPr>
        <p:spPr>
          <a:xfrm rot="1269096">
            <a:off x="5030605" y="2550804"/>
            <a:ext cx="3024336" cy="34163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malovat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koupit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fotografovat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dostat</a:t>
            </a:r>
          </a:p>
          <a:p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588224" y="737320"/>
            <a:ext cx="2304256" cy="61206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052736"/>
            <a:ext cx="84604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male …………….     </a:t>
            </a:r>
            <a:r>
              <a:rPr lang="cs-CZ" sz="3600" dirty="0" err="1" smtClean="0"/>
              <a:t>Haus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fotografiere</a:t>
            </a:r>
            <a:r>
              <a:rPr lang="cs-CZ" sz="3600" dirty="0" smtClean="0"/>
              <a:t>  ………….   Vater.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habe</a:t>
            </a:r>
            <a:r>
              <a:rPr lang="cs-CZ" sz="3600" dirty="0" smtClean="0"/>
              <a:t> ………….   </a:t>
            </a:r>
            <a:r>
              <a:rPr lang="cs-CZ" sz="3600" dirty="0" err="1" smtClean="0"/>
              <a:t>Freundin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bekomme</a:t>
            </a:r>
            <a:r>
              <a:rPr lang="cs-CZ" sz="3600" dirty="0" smtClean="0"/>
              <a:t> …………..   </a:t>
            </a:r>
            <a:r>
              <a:rPr lang="cs-CZ" sz="3600" dirty="0" err="1" smtClean="0"/>
              <a:t>Ball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male ………….  </a:t>
            </a:r>
            <a:r>
              <a:rPr lang="cs-CZ" sz="3600" dirty="0" err="1" smtClean="0"/>
              <a:t>Katze</a:t>
            </a:r>
            <a:r>
              <a:rPr lang="cs-CZ" sz="3600" dirty="0" smtClean="0"/>
              <a:t>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  </a:t>
            </a:r>
            <a:r>
              <a:rPr lang="cs-CZ" sz="3600" dirty="0" err="1" smtClean="0"/>
              <a:t>und</a:t>
            </a:r>
            <a:r>
              <a:rPr lang="cs-CZ" sz="3600" dirty="0" smtClean="0"/>
              <a:t> ………….  </a:t>
            </a:r>
            <a:r>
              <a:rPr lang="cs-CZ" sz="3600" dirty="0" err="1" smtClean="0"/>
              <a:t>Hund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 </a:t>
            </a:r>
            <a:r>
              <a:rPr lang="cs-CZ" sz="3600" dirty="0" err="1" smtClean="0"/>
              <a:t>fotografiere</a:t>
            </a:r>
            <a:r>
              <a:rPr lang="cs-CZ" sz="3600" dirty="0" smtClean="0"/>
              <a:t>    ……….   </a:t>
            </a:r>
            <a:r>
              <a:rPr lang="cs-CZ" sz="3600" dirty="0" err="1" smtClean="0"/>
              <a:t>Freund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habe</a:t>
            </a:r>
            <a:r>
              <a:rPr lang="cs-CZ" sz="3600" dirty="0" smtClean="0"/>
              <a:t> ……………   </a:t>
            </a:r>
            <a:r>
              <a:rPr lang="cs-CZ" sz="3600" dirty="0" err="1" smtClean="0"/>
              <a:t>Schwester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 </a:t>
            </a:r>
            <a:r>
              <a:rPr lang="cs-CZ" sz="3600" dirty="0" err="1" smtClean="0"/>
              <a:t>und</a:t>
            </a:r>
            <a:r>
              <a:rPr lang="cs-CZ" sz="3600" dirty="0" smtClean="0"/>
              <a:t> ………..    </a:t>
            </a:r>
            <a:r>
              <a:rPr lang="cs-CZ" sz="3600" dirty="0" err="1" smtClean="0"/>
              <a:t>Bruder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76256" y="1124744"/>
            <a:ext cx="18002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ein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meinen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eine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einen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eine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einen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einen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eine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einen</a:t>
            </a:r>
            <a:endParaRPr lang="de-DE" sz="3600" dirty="0"/>
          </a:p>
        </p:txBody>
      </p:sp>
      <p:sp>
        <p:nvSpPr>
          <p:cNvPr id="5" name="Obdélník 4"/>
          <p:cNvSpPr/>
          <p:nvPr/>
        </p:nvSpPr>
        <p:spPr>
          <a:xfrm>
            <a:off x="6804248" y="764704"/>
            <a:ext cx="1800200" cy="56166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205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16</cp:revision>
  <dcterms:created xsi:type="dcterms:W3CDTF">2013-09-11T20:51:42Z</dcterms:created>
  <dcterms:modified xsi:type="dcterms:W3CDTF">2013-11-26T22:13:21Z</dcterms:modified>
</cp:coreProperties>
</file>