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1D788F06-D3FD-478E-88AB-9E28C4B01E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F0AE6B21-81C6-43A4-8D63-01BB6314389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88F06-D3FD-478E-88AB-9E28C4B01E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E6B21-81C6-43A4-8D63-01BB631438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D788F06-D3FD-478E-88AB-9E28C4B01E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F0AE6B21-81C6-43A4-8D63-01BB631438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D788F06-D3FD-478E-88AB-9E28C4B01E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0AE6B21-81C6-43A4-8D63-01BB631438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D788F06-D3FD-478E-88AB-9E28C4B01E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0AE6B21-81C6-43A4-8D63-01BB63143897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88F06-D3FD-478E-88AB-9E28C4B01E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E6B21-81C6-43A4-8D63-01BB631438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88F06-D3FD-478E-88AB-9E28C4B01E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E6B21-81C6-43A4-8D63-01BB631438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D788F06-D3FD-478E-88AB-9E28C4B01E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0AE6B21-81C6-43A4-8D63-01BB631438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D788F06-D3FD-478E-88AB-9E28C4B01E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0AE6B21-81C6-43A4-8D63-01BB6314389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D788F06-D3FD-478E-88AB-9E28C4B01E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0AE6B21-81C6-43A4-8D63-01BB631438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D788F06-D3FD-478E-88AB-9E28C4B01E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0AE6B21-81C6-43A4-8D63-01BB631438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88F06-D3FD-478E-88AB-9E28C4B01E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E6B21-81C6-43A4-8D63-01BB631438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1D788F06-D3FD-478E-88AB-9E28C4B01E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F0AE6B21-81C6-43A4-8D63-01BB63143897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POVOLÁNÍ - PŘIŘAĎ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3042050"/>
          </a:xfrm>
        </p:spPr>
        <p:txBody>
          <a:bodyPr/>
          <a:lstStyle/>
          <a:p>
            <a:r>
              <a:rPr lang="cs-CZ" sz="2800" b="1" dirty="0" smtClean="0"/>
              <a:t>Mgr. Eva </a:t>
            </a:r>
            <a:r>
              <a:rPr lang="cs-CZ" sz="2800" b="1" dirty="0" err="1" smtClean="0"/>
              <a:t>Heppnerová</a:t>
            </a:r>
            <a:r>
              <a:rPr lang="cs-CZ" sz="2800" b="1" dirty="0" smtClean="0"/>
              <a:t> 1.ZŠ Horní Slavkov</a:t>
            </a:r>
          </a:p>
          <a:p>
            <a:r>
              <a:rPr lang="cs-CZ" sz="2800" b="1" dirty="0" smtClean="0"/>
              <a:t>VY_32_INOVACE_223_POVOLÁNÍ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86916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6128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143000"/>
          </a:xfrm>
        </p:spPr>
        <p:txBody>
          <a:bodyPr/>
          <a:lstStyle/>
          <a:p>
            <a:r>
              <a:rPr lang="cs-CZ" dirty="0" smtClean="0"/>
              <a:t>Přiřaď název k obrázku:</a:t>
            </a:r>
            <a:endParaRPr lang="cs-CZ" dirty="0"/>
          </a:p>
        </p:txBody>
      </p:sp>
      <p:pic>
        <p:nvPicPr>
          <p:cNvPr id="2050" name="Picture 2" descr="C:\Users\novale.ZSHORNISLAVKOV\AppData\Local\Microsoft\Windows\Temporary Internet Files\Content.IE5\JTCLCGC4\MP90040897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955" y="1480122"/>
            <a:ext cx="1715641" cy="1715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novale.ZSHORNISLAVKOV\AppData\Local\Microsoft\Windows\Temporary Internet Files\Content.IE5\AAM325OR\MP9004019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480122"/>
            <a:ext cx="2058774" cy="1371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ovale.ZSHORNISLAVKOV\AppData\Local\Microsoft\Windows\Temporary Internet Files\Content.IE5\F16BSD0D\MC9003383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3268" y="2852102"/>
            <a:ext cx="1051560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ovale.ZSHORNISLAVKOV\AppData\Local\Microsoft\Windows\Temporary Internet Files\Content.IE5\JTCLCGC4\MP9004019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23" y="3360820"/>
            <a:ext cx="1526752" cy="101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20354" y="1555794"/>
            <a:ext cx="1944216" cy="5400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lékař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395536" y="2285934"/>
            <a:ext cx="194421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učitel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370718" y="3573016"/>
            <a:ext cx="196903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zahradník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383127" y="2852102"/>
            <a:ext cx="1969034" cy="5087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kuchař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383127" y="4768142"/>
            <a:ext cx="1969034" cy="5087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číšník</a:t>
            </a:r>
          </a:p>
          <a:p>
            <a:pPr algn="ctr"/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370718" y="4186492"/>
            <a:ext cx="1969034" cy="5087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prodavačka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395536" y="5407132"/>
            <a:ext cx="1969034" cy="5196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bagrista</a:t>
            </a:r>
          </a:p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70718" y="6149169"/>
            <a:ext cx="1969034" cy="4919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programátor</a:t>
            </a:r>
            <a:endParaRPr lang="cs-CZ" sz="2000" dirty="0"/>
          </a:p>
        </p:txBody>
      </p:sp>
      <p:pic>
        <p:nvPicPr>
          <p:cNvPr id="2056" name="Picture 8" descr="C:\Users\novale.ZSHORNISLAVKOV\AppData\Local\Microsoft\Windows\Temporary Internet Files\Content.IE5\JTCLCGC4\MC9003889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8846" y="4604563"/>
            <a:ext cx="1544422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novale.ZSHORNISLAVKOV\AppData\Local\Microsoft\Windows\Temporary Internet Files\Content.IE5\F16BSD0D\MC9003889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4570" y="1555794"/>
            <a:ext cx="1400861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novale.ZSHORNISLAVKOV\AppData\Local\Microsoft\Windows\Temporary Internet Files\Content.IE5\PE1C4GKT\MC90029545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6948" y="4392884"/>
            <a:ext cx="1815292" cy="1797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novale.ZSHORNISLAVKOV\AppData\Local\Microsoft\Windows\Temporary Internet Files\Content.IE5\PE1C4GKT\MC90037888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664443"/>
            <a:ext cx="1548079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8115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143000"/>
          </a:xfrm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2050" name="Picture 2" descr="C:\Users\novale.ZSHORNISLAVKOV\AppData\Local\Microsoft\Windows\Temporary Internet Files\Content.IE5\JTCLCGC4\MP90040897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3254" y="976755"/>
            <a:ext cx="1715641" cy="1715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novale.ZSHORNISLAVKOV\AppData\Local\Microsoft\Windows\Temporary Internet Files\Content.IE5\AAM325OR\MP9004019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480122"/>
            <a:ext cx="2058774" cy="1371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ovale.ZSHORNISLAVKOV\AppData\Local\Microsoft\Windows\Temporary Internet Files\Content.IE5\F16BSD0D\MC9003383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9647" y="2628510"/>
            <a:ext cx="1051560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ovale.ZSHORNISLAVKOV\AppData\Local\Microsoft\Windows\Temporary Internet Files\Content.IE5\JTCLCGC4\MP9004019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323" y="3214901"/>
            <a:ext cx="1526752" cy="101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17521" y="2536129"/>
            <a:ext cx="1944216" cy="5400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lékař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3981207" y="2476372"/>
            <a:ext cx="194421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učitel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2470910" y="4005064"/>
            <a:ext cx="196903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zahradník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3284393" y="6102520"/>
            <a:ext cx="1969034" cy="5087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kuchař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7053553" y="6102520"/>
            <a:ext cx="1969034" cy="5087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číšník</a:t>
            </a:r>
          </a:p>
          <a:p>
            <a:pPr algn="ctr"/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469119" y="2560054"/>
            <a:ext cx="1969034" cy="5087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prodavačka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395536" y="5407132"/>
            <a:ext cx="1969034" cy="5196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bagrista</a:t>
            </a:r>
          </a:p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069036" y="4132299"/>
            <a:ext cx="1969034" cy="4919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programátor</a:t>
            </a:r>
            <a:endParaRPr lang="cs-CZ" sz="2000" dirty="0"/>
          </a:p>
        </p:txBody>
      </p:sp>
      <p:pic>
        <p:nvPicPr>
          <p:cNvPr id="2056" name="Picture 8" descr="C:\Users\novale.ZSHORNISLAVKOV\AppData\Local\Microsoft\Windows\Temporary Internet Files\Content.IE5\JTCLCGC4\MC9003889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024" y="3618746"/>
            <a:ext cx="1544422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novale.ZSHORNISLAVKOV\AppData\Local\Microsoft\Windows\Temporary Internet Files\Content.IE5\F16BSD0D\MC9003889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392" y="695268"/>
            <a:ext cx="1400861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novale.ZSHORNISLAVKOV\AppData\Local\Microsoft\Windows\Temporary Internet Files\Content.IE5\PE1C4GKT\MC90029545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3605" y="4534152"/>
            <a:ext cx="1815292" cy="1797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novale.ZSHORNISLAVKOV\AppData\Local\Microsoft\Windows\Temporary Internet Files\Content.IE5\PE1C4GKT\MC90037888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5" y="4424124"/>
            <a:ext cx="1548079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7310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2439268"/>
          </a:xfrm>
        </p:spPr>
        <p:txBody>
          <a:bodyPr/>
          <a:lstStyle/>
          <a:p>
            <a:r>
              <a:rPr lang="cs-CZ" dirty="0" smtClean="0"/>
              <a:t>Obrázky použity z Microsoft Office _klipart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7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TC010219410[[fn=Motiv potůčku]]</Template>
  <TotalTime>23</TotalTime>
  <Words>41</Words>
  <Application>Microsoft Office PowerPoint</Application>
  <PresentationFormat>Předvádění na obrazovce (4:3)</PresentationFormat>
  <Paragraphs>24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Brooklet</vt:lpstr>
      <vt:lpstr>POVOLÁNÍ - PŘIŘAĎ</vt:lpstr>
      <vt:lpstr>Přiřaď název k obrázku:</vt:lpstr>
      <vt:lpstr>ŘEŠENÍ:</vt:lpstr>
      <vt:lpstr>Obrázky použity z Microsoft Office _klipart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POVOLÁNÍ - PŘIŘAĎ</dc:title>
  <dc:creator>Nováková Lenka</dc:creator>
  <cp:lastModifiedBy>Martin Králík</cp:lastModifiedBy>
  <cp:revision>5</cp:revision>
  <dcterms:created xsi:type="dcterms:W3CDTF">2011-09-21T10:51:33Z</dcterms:created>
  <dcterms:modified xsi:type="dcterms:W3CDTF">2012-02-29T14:17:42Z</dcterms:modified>
</cp:coreProperties>
</file>