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handoutMasterIdLst>
    <p:handoutMasterId r:id="rId15"/>
  </p:handoutMasterIdLst>
  <p:sldIdLst>
    <p:sldId id="309" r:id="rId2"/>
    <p:sldId id="294" r:id="rId3"/>
    <p:sldId id="299" r:id="rId4"/>
    <p:sldId id="301" r:id="rId5"/>
    <p:sldId id="307" r:id="rId6"/>
    <p:sldId id="302" r:id="rId7"/>
    <p:sldId id="303" r:id="rId8"/>
    <p:sldId id="304" r:id="rId9"/>
    <p:sldId id="305" r:id="rId10"/>
    <p:sldId id="306" r:id="rId11"/>
    <p:sldId id="308" r:id="rId12"/>
    <p:sldId id="293" r:id="rId13"/>
    <p:sldId id="310" r:id="rId14"/>
  </p:sldIdLst>
  <p:sldSz cx="9144000" cy="6858000" type="screen4x3"/>
  <p:notesSz cx="6743700" cy="9867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595" autoAdjust="0"/>
  </p:normalViewPr>
  <p:slideViewPr>
    <p:cSldViewPr>
      <p:cViewPr>
        <p:scale>
          <a:sx n="81" d="100"/>
          <a:sy n="81" d="100"/>
        </p:scale>
        <p:origin x="-528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28" d="100"/>
          <a:sy n="28" d="100"/>
        </p:scale>
        <p:origin x="-1266" y="-66"/>
      </p:cViewPr>
      <p:guideLst>
        <p:guide orient="horz" pos="3108"/>
        <p:guide pos="21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37785A-0738-4055-8CD6-6D41774BF458}" type="doc">
      <dgm:prSet loTypeId="urn:microsoft.com/office/officeart/2008/layout/VerticalCurvedList" loCatId="list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cs-CZ"/>
        </a:p>
      </dgm:t>
    </dgm:pt>
    <dgm:pt modelId="{C26132F9-3EA0-4212-8318-3E36AE5DC92B}">
      <dgm:prSet phldrT="[Text]"/>
      <dgm:spPr/>
      <dgm:t>
        <a:bodyPr/>
        <a:lstStyle/>
        <a:p>
          <a:r>
            <a:rPr lang="cs-CZ" dirty="0" smtClean="0"/>
            <a:t>služba počítačové sítě Internet</a:t>
          </a:r>
          <a:endParaRPr lang="cs-CZ" dirty="0"/>
        </a:p>
      </dgm:t>
    </dgm:pt>
    <dgm:pt modelId="{626C0BEA-F751-4664-9EFB-6837B99F1FCC}" type="parTrans" cxnId="{57419735-E5C0-46A2-AF0E-4ABAAE4C5FD4}">
      <dgm:prSet/>
      <dgm:spPr/>
      <dgm:t>
        <a:bodyPr/>
        <a:lstStyle/>
        <a:p>
          <a:endParaRPr lang="cs-CZ"/>
        </a:p>
      </dgm:t>
    </dgm:pt>
    <dgm:pt modelId="{98334E77-D492-46FB-B133-CF9D07864DFF}" type="sibTrans" cxnId="{57419735-E5C0-46A2-AF0E-4ABAAE4C5FD4}">
      <dgm:prSet/>
      <dgm:spPr/>
      <dgm:t>
        <a:bodyPr/>
        <a:lstStyle/>
        <a:p>
          <a:endParaRPr lang="cs-CZ"/>
        </a:p>
      </dgm:t>
    </dgm:pt>
    <dgm:pt modelId="{D8E27B09-6BA1-4241-ADC4-704D3B7F62DD}">
      <dgm:prSet phldrT="[Text]"/>
      <dgm:spPr/>
      <dgm:t>
        <a:bodyPr/>
        <a:lstStyle/>
        <a:p>
          <a:r>
            <a:rPr lang="cs-CZ" dirty="0" smtClean="0"/>
            <a:t>připomíná „obrázkový časopis” </a:t>
          </a:r>
          <a:endParaRPr lang="cs-CZ" dirty="0"/>
        </a:p>
      </dgm:t>
    </dgm:pt>
    <dgm:pt modelId="{07C31654-8B82-4710-AA17-EE83768AC6CA}" type="parTrans" cxnId="{D9B72DC8-5514-44C8-9AFA-02A823F085F0}">
      <dgm:prSet/>
      <dgm:spPr/>
      <dgm:t>
        <a:bodyPr/>
        <a:lstStyle/>
        <a:p>
          <a:endParaRPr lang="cs-CZ"/>
        </a:p>
      </dgm:t>
    </dgm:pt>
    <dgm:pt modelId="{BC528DD3-CA32-43F3-91D3-0A690C984FD8}" type="sibTrans" cxnId="{D9B72DC8-5514-44C8-9AFA-02A823F085F0}">
      <dgm:prSet/>
      <dgm:spPr/>
      <dgm:t>
        <a:bodyPr/>
        <a:lstStyle/>
        <a:p>
          <a:endParaRPr lang="cs-CZ"/>
        </a:p>
      </dgm:t>
    </dgm:pt>
    <dgm:pt modelId="{8E6C98DA-2478-44B7-9E49-4ECD52B28F89}">
      <dgm:prSet phldrT="[Text]"/>
      <dgm:spPr/>
      <dgm:t>
        <a:bodyPr/>
        <a:lstStyle/>
        <a:p>
          <a:r>
            <a:rPr lang="cs-CZ" dirty="0" smtClean="0"/>
            <a:t>základní stránka – </a:t>
          </a:r>
          <a:r>
            <a:rPr lang="cs-CZ" b="1" dirty="0" smtClean="0">
              <a:effectLst>
                <a:outerShdw blurRad="38100" dist="38100" dir="2700000" algn="tl">
                  <a:srgbClr val="C0C0C0"/>
                </a:outerShdw>
              </a:effectLst>
            </a:rPr>
            <a:t>HOME PAGE</a:t>
          </a:r>
          <a:endParaRPr lang="cs-CZ" dirty="0"/>
        </a:p>
      </dgm:t>
    </dgm:pt>
    <dgm:pt modelId="{06CD7F00-B8EB-4480-BFC3-FD7AEDCA1884}" type="parTrans" cxnId="{42B01F2F-D826-48D7-B530-00F680A62175}">
      <dgm:prSet/>
      <dgm:spPr/>
      <dgm:t>
        <a:bodyPr/>
        <a:lstStyle/>
        <a:p>
          <a:endParaRPr lang="cs-CZ"/>
        </a:p>
      </dgm:t>
    </dgm:pt>
    <dgm:pt modelId="{500583BD-2A8D-459F-9788-7CA4441F5DD6}" type="sibTrans" cxnId="{42B01F2F-D826-48D7-B530-00F680A62175}">
      <dgm:prSet/>
      <dgm:spPr/>
      <dgm:t>
        <a:bodyPr/>
        <a:lstStyle/>
        <a:p>
          <a:endParaRPr lang="cs-CZ"/>
        </a:p>
      </dgm:t>
    </dgm:pt>
    <dgm:pt modelId="{3067530C-761A-4E28-BBF5-79E2D4C7A80C}">
      <dgm:prSet/>
      <dgm:spPr/>
      <dgm:t>
        <a:bodyPr/>
        <a:lstStyle/>
        <a:p>
          <a:r>
            <a:rPr lang="cs-CZ" dirty="0" smtClean="0"/>
            <a:t>hypertextové dokumenty</a:t>
          </a:r>
        </a:p>
      </dgm:t>
    </dgm:pt>
    <dgm:pt modelId="{AF47C1DA-CFDD-4A8B-8A94-5AD94873B6ED}" type="parTrans" cxnId="{0F4C53EC-57A4-488D-8202-6B66C33848D3}">
      <dgm:prSet/>
      <dgm:spPr/>
      <dgm:t>
        <a:bodyPr/>
        <a:lstStyle/>
        <a:p>
          <a:endParaRPr lang="cs-CZ"/>
        </a:p>
      </dgm:t>
    </dgm:pt>
    <dgm:pt modelId="{9692C83C-F9C4-443B-A9C9-79B2C752CB4C}" type="sibTrans" cxnId="{0F4C53EC-57A4-488D-8202-6B66C33848D3}">
      <dgm:prSet/>
      <dgm:spPr/>
      <dgm:t>
        <a:bodyPr/>
        <a:lstStyle/>
        <a:p>
          <a:endParaRPr lang="cs-CZ"/>
        </a:p>
      </dgm:t>
    </dgm:pt>
    <dgm:pt modelId="{06586C63-011B-43AF-BDB0-49E3F1F6FA40}">
      <dgm:prSet/>
      <dgm:spPr/>
      <dgm:t>
        <a:bodyPr/>
        <a:lstStyle/>
        <a:p>
          <a:r>
            <a:rPr lang="cs-CZ" dirty="0" smtClean="0"/>
            <a:t>obsahuje texty, obrázky, multimediální soubory</a:t>
          </a:r>
          <a:endParaRPr lang="cs-CZ" dirty="0"/>
        </a:p>
      </dgm:t>
    </dgm:pt>
    <dgm:pt modelId="{16CC17F1-3E26-44A4-8172-2E3681072414}" type="parTrans" cxnId="{8DC34377-6E60-42BF-85DC-8D6F50D0E61F}">
      <dgm:prSet/>
      <dgm:spPr/>
      <dgm:t>
        <a:bodyPr/>
        <a:lstStyle/>
        <a:p>
          <a:endParaRPr lang="cs-CZ"/>
        </a:p>
      </dgm:t>
    </dgm:pt>
    <dgm:pt modelId="{AC7F3351-E211-44DD-9B7A-193E8824AD5F}" type="sibTrans" cxnId="{8DC34377-6E60-42BF-85DC-8D6F50D0E61F}">
      <dgm:prSet/>
      <dgm:spPr/>
      <dgm:t>
        <a:bodyPr/>
        <a:lstStyle/>
        <a:p>
          <a:endParaRPr lang="cs-CZ"/>
        </a:p>
      </dgm:t>
    </dgm:pt>
    <dgm:pt modelId="{125BAC67-713A-4AA7-B204-FA1BADD459D5}" type="pres">
      <dgm:prSet presAssocID="{D237785A-0738-4055-8CD6-6D41774BF45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cs-CZ"/>
        </a:p>
      </dgm:t>
    </dgm:pt>
    <dgm:pt modelId="{E2FC94A1-63BE-4B34-9B36-C661550CA41E}" type="pres">
      <dgm:prSet presAssocID="{D237785A-0738-4055-8CD6-6D41774BF458}" presName="Name1" presStyleCnt="0"/>
      <dgm:spPr/>
    </dgm:pt>
    <dgm:pt modelId="{4739E5C6-0B1E-44DA-803A-3FC51332EC79}" type="pres">
      <dgm:prSet presAssocID="{D237785A-0738-4055-8CD6-6D41774BF458}" presName="cycle" presStyleCnt="0"/>
      <dgm:spPr/>
    </dgm:pt>
    <dgm:pt modelId="{AEF3CDBE-0B53-47C9-968B-5BD8F9DC179F}" type="pres">
      <dgm:prSet presAssocID="{D237785A-0738-4055-8CD6-6D41774BF458}" presName="srcNode" presStyleLbl="node1" presStyleIdx="0" presStyleCnt="5"/>
      <dgm:spPr/>
    </dgm:pt>
    <dgm:pt modelId="{528ACDA8-7FF8-4592-A8C8-C77FD6D3148E}" type="pres">
      <dgm:prSet presAssocID="{D237785A-0738-4055-8CD6-6D41774BF458}" presName="conn" presStyleLbl="parChTrans1D2" presStyleIdx="0" presStyleCnt="1"/>
      <dgm:spPr/>
      <dgm:t>
        <a:bodyPr/>
        <a:lstStyle/>
        <a:p>
          <a:endParaRPr lang="cs-CZ"/>
        </a:p>
      </dgm:t>
    </dgm:pt>
    <dgm:pt modelId="{E22197DA-48B4-47D9-850E-421DCD27032F}" type="pres">
      <dgm:prSet presAssocID="{D237785A-0738-4055-8CD6-6D41774BF458}" presName="extraNode" presStyleLbl="node1" presStyleIdx="0" presStyleCnt="5"/>
      <dgm:spPr/>
    </dgm:pt>
    <dgm:pt modelId="{87023049-7E9C-443C-8586-063FA7F37E4F}" type="pres">
      <dgm:prSet presAssocID="{D237785A-0738-4055-8CD6-6D41774BF458}" presName="dstNode" presStyleLbl="node1" presStyleIdx="0" presStyleCnt="5"/>
      <dgm:spPr/>
    </dgm:pt>
    <dgm:pt modelId="{77772156-30C8-40A0-99FE-B4258A802F09}" type="pres">
      <dgm:prSet presAssocID="{C26132F9-3EA0-4212-8318-3E36AE5DC92B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C623617-DF5F-4BDF-BDF8-E98724FA1F1E}" type="pres">
      <dgm:prSet presAssocID="{C26132F9-3EA0-4212-8318-3E36AE5DC92B}" presName="accent_1" presStyleCnt="0"/>
      <dgm:spPr/>
    </dgm:pt>
    <dgm:pt modelId="{4618D2C0-BA41-4725-8F0D-4F1CAEB518CE}" type="pres">
      <dgm:prSet presAssocID="{C26132F9-3EA0-4212-8318-3E36AE5DC92B}" presName="accentRepeatNode" presStyleLbl="solidFgAcc1" presStyleIdx="0" presStyleCnt="5"/>
      <dgm:spPr/>
    </dgm:pt>
    <dgm:pt modelId="{8467CE65-7FA1-42F5-8D50-24CFAE52503D}" type="pres">
      <dgm:prSet presAssocID="{D8E27B09-6BA1-4241-ADC4-704D3B7F62D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4C1DCEA-903C-47A5-A900-316C86786DB7}" type="pres">
      <dgm:prSet presAssocID="{D8E27B09-6BA1-4241-ADC4-704D3B7F62DD}" presName="accent_2" presStyleCnt="0"/>
      <dgm:spPr/>
    </dgm:pt>
    <dgm:pt modelId="{CB5E1B6D-9CDD-44F0-9F33-F0414B288C91}" type="pres">
      <dgm:prSet presAssocID="{D8E27B09-6BA1-4241-ADC4-704D3B7F62DD}" presName="accentRepeatNode" presStyleLbl="solidFgAcc1" presStyleIdx="1" presStyleCnt="5"/>
      <dgm:spPr/>
    </dgm:pt>
    <dgm:pt modelId="{2AC84E60-DA03-4B8B-B70D-2683FD141A87}" type="pres">
      <dgm:prSet presAssocID="{8E6C98DA-2478-44B7-9E49-4ECD52B28F89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FC591E1-A6DA-4389-8F28-9107028D4CA4}" type="pres">
      <dgm:prSet presAssocID="{8E6C98DA-2478-44B7-9E49-4ECD52B28F89}" presName="accent_3" presStyleCnt="0"/>
      <dgm:spPr/>
    </dgm:pt>
    <dgm:pt modelId="{F5BAA8B4-122A-4D77-AC1A-B5AC75F0CBA8}" type="pres">
      <dgm:prSet presAssocID="{8E6C98DA-2478-44B7-9E49-4ECD52B28F89}" presName="accentRepeatNode" presStyleLbl="solidFgAcc1" presStyleIdx="2" presStyleCnt="5"/>
      <dgm:spPr/>
    </dgm:pt>
    <dgm:pt modelId="{A35648CF-8517-444F-B813-5DD43ABF1781}" type="pres">
      <dgm:prSet presAssocID="{3067530C-761A-4E28-BBF5-79E2D4C7A80C}" presName="text_4" presStyleLbl="node1" presStyleIdx="3" presStyleCnt="5" custLinFactNeighborX="-734" custLinFactNeighborY="650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2B52380-2CAE-4E39-9A0D-410E5B981BBB}" type="pres">
      <dgm:prSet presAssocID="{3067530C-761A-4E28-BBF5-79E2D4C7A80C}" presName="accent_4" presStyleCnt="0"/>
      <dgm:spPr/>
    </dgm:pt>
    <dgm:pt modelId="{B5660B5F-8616-48D2-A848-A75334106534}" type="pres">
      <dgm:prSet presAssocID="{3067530C-761A-4E28-BBF5-79E2D4C7A80C}" presName="accentRepeatNode" presStyleLbl="solidFgAcc1" presStyleIdx="3" presStyleCnt="5"/>
      <dgm:spPr/>
    </dgm:pt>
    <dgm:pt modelId="{81C18701-5CA7-4D7C-918E-272859B5F724}" type="pres">
      <dgm:prSet presAssocID="{06586C63-011B-43AF-BDB0-49E3F1F6FA40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F24E955-8646-44E7-92A5-33F447ADA0A0}" type="pres">
      <dgm:prSet presAssocID="{06586C63-011B-43AF-BDB0-49E3F1F6FA40}" presName="accent_5" presStyleCnt="0"/>
      <dgm:spPr/>
    </dgm:pt>
    <dgm:pt modelId="{0268C906-58C5-49FF-B59C-CCAE33733652}" type="pres">
      <dgm:prSet presAssocID="{06586C63-011B-43AF-BDB0-49E3F1F6FA40}" presName="accentRepeatNode" presStyleLbl="solidFgAcc1" presStyleIdx="4" presStyleCnt="5"/>
      <dgm:spPr/>
    </dgm:pt>
  </dgm:ptLst>
  <dgm:cxnLst>
    <dgm:cxn modelId="{57419735-E5C0-46A2-AF0E-4ABAAE4C5FD4}" srcId="{D237785A-0738-4055-8CD6-6D41774BF458}" destId="{C26132F9-3EA0-4212-8318-3E36AE5DC92B}" srcOrd="0" destOrd="0" parTransId="{626C0BEA-F751-4664-9EFB-6837B99F1FCC}" sibTransId="{98334E77-D492-46FB-B133-CF9D07864DFF}"/>
    <dgm:cxn modelId="{D9B72DC8-5514-44C8-9AFA-02A823F085F0}" srcId="{D237785A-0738-4055-8CD6-6D41774BF458}" destId="{D8E27B09-6BA1-4241-ADC4-704D3B7F62DD}" srcOrd="1" destOrd="0" parTransId="{07C31654-8B82-4710-AA17-EE83768AC6CA}" sibTransId="{BC528DD3-CA32-43F3-91D3-0A690C984FD8}"/>
    <dgm:cxn modelId="{2A871C21-BBF0-43AD-B1EE-53506F5117BE}" type="presOf" srcId="{8E6C98DA-2478-44B7-9E49-4ECD52B28F89}" destId="{2AC84E60-DA03-4B8B-B70D-2683FD141A87}" srcOrd="0" destOrd="0" presId="urn:microsoft.com/office/officeart/2008/layout/VerticalCurvedList"/>
    <dgm:cxn modelId="{5F5F44B6-DBA4-4055-B2FC-ACFB367ACD0C}" type="presOf" srcId="{98334E77-D492-46FB-B133-CF9D07864DFF}" destId="{528ACDA8-7FF8-4592-A8C8-C77FD6D3148E}" srcOrd="0" destOrd="0" presId="urn:microsoft.com/office/officeart/2008/layout/VerticalCurvedList"/>
    <dgm:cxn modelId="{C06231E3-CD07-4534-BB52-08ACC60CEC0E}" type="presOf" srcId="{C26132F9-3EA0-4212-8318-3E36AE5DC92B}" destId="{77772156-30C8-40A0-99FE-B4258A802F09}" srcOrd="0" destOrd="0" presId="urn:microsoft.com/office/officeart/2008/layout/VerticalCurvedList"/>
    <dgm:cxn modelId="{8DC34377-6E60-42BF-85DC-8D6F50D0E61F}" srcId="{D237785A-0738-4055-8CD6-6D41774BF458}" destId="{06586C63-011B-43AF-BDB0-49E3F1F6FA40}" srcOrd="4" destOrd="0" parTransId="{16CC17F1-3E26-44A4-8172-2E3681072414}" sibTransId="{AC7F3351-E211-44DD-9B7A-193E8824AD5F}"/>
    <dgm:cxn modelId="{DD9A50B2-9796-45FD-9A03-880107060FCF}" type="presOf" srcId="{D237785A-0738-4055-8CD6-6D41774BF458}" destId="{125BAC67-713A-4AA7-B204-FA1BADD459D5}" srcOrd="0" destOrd="0" presId="urn:microsoft.com/office/officeart/2008/layout/VerticalCurvedList"/>
    <dgm:cxn modelId="{F65D330A-A2CC-4E44-B6AE-6CB86B3D8090}" type="presOf" srcId="{D8E27B09-6BA1-4241-ADC4-704D3B7F62DD}" destId="{8467CE65-7FA1-42F5-8D50-24CFAE52503D}" srcOrd="0" destOrd="0" presId="urn:microsoft.com/office/officeart/2008/layout/VerticalCurvedList"/>
    <dgm:cxn modelId="{42B01F2F-D826-48D7-B530-00F680A62175}" srcId="{D237785A-0738-4055-8CD6-6D41774BF458}" destId="{8E6C98DA-2478-44B7-9E49-4ECD52B28F89}" srcOrd="2" destOrd="0" parTransId="{06CD7F00-B8EB-4480-BFC3-FD7AEDCA1884}" sibTransId="{500583BD-2A8D-459F-9788-7CA4441F5DD6}"/>
    <dgm:cxn modelId="{350FE1CF-E1A6-48EA-BA5F-02DAF6151268}" type="presOf" srcId="{3067530C-761A-4E28-BBF5-79E2D4C7A80C}" destId="{A35648CF-8517-444F-B813-5DD43ABF1781}" srcOrd="0" destOrd="0" presId="urn:microsoft.com/office/officeart/2008/layout/VerticalCurvedList"/>
    <dgm:cxn modelId="{82882DEE-9B76-4A53-905D-97EFA1FAD259}" type="presOf" srcId="{06586C63-011B-43AF-BDB0-49E3F1F6FA40}" destId="{81C18701-5CA7-4D7C-918E-272859B5F724}" srcOrd="0" destOrd="0" presId="urn:microsoft.com/office/officeart/2008/layout/VerticalCurvedList"/>
    <dgm:cxn modelId="{0F4C53EC-57A4-488D-8202-6B66C33848D3}" srcId="{D237785A-0738-4055-8CD6-6D41774BF458}" destId="{3067530C-761A-4E28-BBF5-79E2D4C7A80C}" srcOrd="3" destOrd="0" parTransId="{AF47C1DA-CFDD-4A8B-8A94-5AD94873B6ED}" sibTransId="{9692C83C-F9C4-443B-A9C9-79B2C752CB4C}"/>
    <dgm:cxn modelId="{50FBBF72-C363-4926-AC9D-006925B9D07E}" type="presParOf" srcId="{125BAC67-713A-4AA7-B204-FA1BADD459D5}" destId="{E2FC94A1-63BE-4B34-9B36-C661550CA41E}" srcOrd="0" destOrd="0" presId="urn:microsoft.com/office/officeart/2008/layout/VerticalCurvedList"/>
    <dgm:cxn modelId="{417C2531-4DE2-4E77-967D-00D4F50B84ED}" type="presParOf" srcId="{E2FC94A1-63BE-4B34-9B36-C661550CA41E}" destId="{4739E5C6-0B1E-44DA-803A-3FC51332EC79}" srcOrd="0" destOrd="0" presId="urn:microsoft.com/office/officeart/2008/layout/VerticalCurvedList"/>
    <dgm:cxn modelId="{2C1E281B-7412-4028-BFE5-A0B91C9B9602}" type="presParOf" srcId="{4739E5C6-0B1E-44DA-803A-3FC51332EC79}" destId="{AEF3CDBE-0B53-47C9-968B-5BD8F9DC179F}" srcOrd="0" destOrd="0" presId="urn:microsoft.com/office/officeart/2008/layout/VerticalCurvedList"/>
    <dgm:cxn modelId="{F30A9D3C-841A-4BA2-9749-62167C008B47}" type="presParOf" srcId="{4739E5C6-0B1E-44DA-803A-3FC51332EC79}" destId="{528ACDA8-7FF8-4592-A8C8-C77FD6D3148E}" srcOrd="1" destOrd="0" presId="urn:microsoft.com/office/officeart/2008/layout/VerticalCurvedList"/>
    <dgm:cxn modelId="{BBF8AE07-EAA3-4D04-BD6A-159A2DD12196}" type="presParOf" srcId="{4739E5C6-0B1E-44DA-803A-3FC51332EC79}" destId="{E22197DA-48B4-47D9-850E-421DCD27032F}" srcOrd="2" destOrd="0" presId="urn:microsoft.com/office/officeart/2008/layout/VerticalCurvedList"/>
    <dgm:cxn modelId="{834E6585-3180-4A4C-8B71-453176112BE3}" type="presParOf" srcId="{4739E5C6-0B1E-44DA-803A-3FC51332EC79}" destId="{87023049-7E9C-443C-8586-063FA7F37E4F}" srcOrd="3" destOrd="0" presId="urn:microsoft.com/office/officeart/2008/layout/VerticalCurvedList"/>
    <dgm:cxn modelId="{C18B1662-C743-4D7A-B951-AD29300882EA}" type="presParOf" srcId="{E2FC94A1-63BE-4B34-9B36-C661550CA41E}" destId="{77772156-30C8-40A0-99FE-B4258A802F09}" srcOrd="1" destOrd="0" presId="urn:microsoft.com/office/officeart/2008/layout/VerticalCurvedList"/>
    <dgm:cxn modelId="{944C9C6F-B9AD-4D18-A700-C2034944CF15}" type="presParOf" srcId="{E2FC94A1-63BE-4B34-9B36-C661550CA41E}" destId="{7C623617-DF5F-4BDF-BDF8-E98724FA1F1E}" srcOrd="2" destOrd="0" presId="urn:microsoft.com/office/officeart/2008/layout/VerticalCurvedList"/>
    <dgm:cxn modelId="{28B5C883-63E8-4B66-850C-3AA9DE2CDBCD}" type="presParOf" srcId="{7C623617-DF5F-4BDF-BDF8-E98724FA1F1E}" destId="{4618D2C0-BA41-4725-8F0D-4F1CAEB518CE}" srcOrd="0" destOrd="0" presId="urn:microsoft.com/office/officeart/2008/layout/VerticalCurvedList"/>
    <dgm:cxn modelId="{247D4562-24C3-440C-83A9-7E3A86746CD4}" type="presParOf" srcId="{E2FC94A1-63BE-4B34-9B36-C661550CA41E}" destId="{8467CE65-7FA1-42F5-8D50-24CFAE52503D}" srcOrd="3" destOrd="0" presId="urn:microsoft.com/office/officeart/2008/layout/VerticalCurvedList"/>
    <dgm:cxn modelId="{476754E7-48F3-4DF5-B27C-607584F646C2}" type="presParOf" srcId="{E2FC94A1-63BE-4B34-9B36-C661550CA41E}" destId="{74C1DCEA-903C-47A5-A900-316C86786DB7}" srcOrd="4" destOrd="0" presId="urn:microsoft.com/office/officeart/2008/layout/VerticalCurvedList"/>
    <dgm:cxn modelId="{65BB3AE3-C1D9-4F44-B80B-5BA072A86B9E}" type="presParOf" srcId="{74C1DCEA-903C-47A5-A900-316C86786DB7}" destId="{CB5E1B6D-9CDD-44F0-9F33-F0414B288C91}" srcOrd="0" destOrd="0" presId="urn:microsoft.com/office/officeart/2008/layout/VerticalCurvedList"/>
    <dgm:cxn modelId="{6F731710-BCFF-4C72-BB61-66D60B6A7E75}" type="presParOf" srcId="{E2FC94A1-63BE-4B34-9B36-C661550CA41E}" destId="{2AC84E60-DA03-4B8B-B70D-2683FD141A87}" srcOrd="5" destOrd="0" presId="urn:microsoft.com/office/officeart/2008/layout/VerticalCurvedList"/>
    <dgm:cxn modelId="{43B74634-9FC8-43E4-9A7F-B2F13BF068A0}" type="presParOf" srcId="{E2FC94A1-63BE-4B34-9B36-C661550CA41E}" destId="{FFC591E1-A6DA-4389-8F28-9107028D4CA4}" srcOrd="6" destOrd="0" presId="urn:microsoft.com/office/officeart/2008/layout/VerticalCurvedList"/>
    <dgm:cxn modelId="{7D2FD049-C0DA-405D-892D-089624A3D167}" type="presParOf" srcId="{FFC591E1-A6DA-4389-8F28-9107028D4CA4}" destId="{F5BAA8B4-122A-4D77-AC1A-B5AC75F0CBA8}" srcOrd="0" destOrd="0" presId="urn:microsoft.com/office/officeart/2008/layout/VerticalCurvedList"/>
    <dgm:cxn modelId="{87D766CE-58AD-4725-B6DF-0DE4769B870A}" type="presParOf" srcId="{E2FC94A1-63BE-4B34-9B36-C661550CA41E}" destId="{A35648CF-8517-444F-B813-5DD43ABF1781}" srcOrd="7" destOrd="0" presId="urn:microsoft.com/office/officeart/2008/layout/VerticalCurvedList"/>
    <dgm:cxn modelId="{19C8A4D7-8442-460E-8565-317E6FEAAAD6}" type="presParOf" srcId="{E2FC94A1-63BE-4B34-9B36-C661550CA41E}" destId="{92B52380-2CAE-4E39-9A0D-410E5B981BBB}" srcOrd="8" destOrd="0" presId="urn:microsoft.com/office/officeart/2008/layout/VerticalCurvedList"/>
    <dgm:cxn modelId="{AD9D2140-1B9F-49CF-B040-D59C527C673A}" type="presParOf" srcId="{92B52380-2CAE-4E39-9A0D-410E5B981BBB}" destId="{B5660B5F-8616-48D2-A848-A75334106534}" srcOrd="0" destOrd="0" presId="urn:microsoft.com/office/officeart/2008/layout/VerticalCurvedList"/>
    <dgm:cxn modelId="{942DEE34-BF53-4F7A-9563-CA7121E3563D}" type="presParOf" srcId="{E2FC94A1-63BE-4B34-9B36-C661550CA41E}" destId="{81C18701-5CA7-4D7C-918E-272859B5F724}" srcOrd="9" destOrd="0" presId="urn:microsoft.com/office/officeart/2008/layout/VerticalCurvedList"/>
    <dgm:cxn modelId="{8B54A84B-6558-4DD5-BB1F-EF16C9840CCD}" type="presParOf" srcId="{E2FC94A1-63BE-4B34-9B36-C661550CA41E}" destId="{FF24E955-8646-44E7-92A5-33F447ADA0A0}" srcOrd="10" destOrd="0" presId="urn:microsoft.com/office/officeart/2008/layout/VerticalCurvedList"/>
    <dgm:cxn modelId="{9A269320-1686-4D67-BF0F-6D2CC3441307}" type="presParOf" srcId="{FF24E955-8646-44E7-92A5-33F447ADA0A0}" destId="{0268C906-58C5-49FF-B59C-CCAE3373365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37785A-0738-4055-8CD6-6D41774BF458}" type="doc">
      <dgm:prSet loTypeId="urn:microsoft.com/office/officeart/2008/layout/VerticalCurvedList" loCatId="list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cs-CZ"/>
        </a:p>
      </dgm:t>
    </dgm:pt>
    <dgm:pt modelId="{C26132F9-3EA0-4212-8318-3E36AE5DC92B}">
      <dgm:prSet phldrT="[Text]"/>
      <dgm:spPr/>
      <dgm:t>
        <a:bodyPr/>
        <a:lstStyle/>
        <a:p>
          <a:r>
            <a:rPr lang="cs-CZ" dirty="0" smtClean="0"/>
            <a:t>na stránce zvýrazněny</a:t>
          </a:r>
          <a:endParaRPr lang="cs-CZ" dirty="0"/>
        </a:p>
      </dgm:t>
    </dgm:pt>
    <dgm:pt modelId="{626C0BEA-F751-4664-9EFB-6837B99F1FCC}" type="parTrans" cxnId="{57419735-E5C0-46A2-AF0E-4ABAAE4C5FD4}">
      <dgm:prSet/>
      <dgm:spPr/>
      <dgm:t>
        <a:bodyPr/>
        <a:lstStyle/>
        <a:p>
          <a:endParaRPr lang="cs-CZ"/>
        </a:p>
      </dgm:t>
    </dgm:pt>
    <dgm:pt modelId="{98334E77-D492-46FB-B133-CF9D07864DFF}" type="sibTrans" cxnId="{57419735-E5C0-46A2-AF0E-4ABAAE4C5FD4}">
      <dgm:prSet/>
      <dgm:spPr/>
      <dgm:t>
        <a:bodyPr/>
        <a:lstStyle/>
        <a:p>
          <a:endParaRPr lang="cs-CZ"/>
        </a:p>
      </dgm:t>
    </dgm:pt>
    <dgm:pt modelId="{D8E27B09-6BA1-4241-ADC4-704D3B7F62DD}">
      <dgm:prSet phldrT="[Text]"/>
      <dgm:spPr/>
      <dgm:t>
        <a:bodyPr/>
        <a:lstStyle/>
        <a:p>
          <a:r>
            <a:rPr lang="cs-CZ" dirty="0" smtClean="0"/>
            <a:t>odkaz na jiný „web“ </a:t>
          </a:r>
          <a:endParaRPr lang="cs-CZ" dirty="0"/>
        </a:p>
      </dgm:t>
    </dgm:pt>
    <dgm:pt modelId="{07C31654-8B82-4710-AA17-EE83768AC6CA}" type="parTrans" cxnId="{D9B72DC8-5514-44C8-9AFA-02A823F085F0}">
      <dgm:prSet/>
      <dgm:spPr/>
      <dgm:t>
        <a:bodyPr/>
        <a:lstStyle/>
        <a:p>
          <a:endParaRPr lang="cs-CZ"/>
        </a:p>
      </dgm:t>
    </dgm:pt>
    <dgm:pt modelId="{BC528DD3-CA32-43F3-91D3-0A690C984FD8}" type="sibTrans" cxnId="{D9B72DC8-5514-44C8-9AFA-02A823F085F0}">
      <dgm:prSet/>
      <dgm:spPr/>
      <dgm:t>
        <a:bodyPr/>
        <a:lstStyle/>
        <a:p>
          <a:endParaRPr lang="cs-CZ"/>
        </a:p>
      </dgm:t>
    </dgm:pt>
    <dgm:pt modelId="{8E6C98DA-2478-44B7-9E49-4ECD52B28F89}">
      <dgm:prSet phldrT="[Text]"/>
      <dgm:spPr/>
      <dgm:t>
        <a:bodyPr/>
        <a:lstStyle/>
        <a:p>
          <a:r>
            <a:rPr lang="cs-CZ" dirty="0" smtClean="0"/>
            <a:t>odkaz na jinou stránku stejného webu</a:t>
          </a:r>
          <a:endParaRPr lang="cs-CZ" dirty="0"/>
        </a:p>
      </dgm:t>
    </dgm:pt>
    <dgm:pt modelId="{06CD7F00-B8EB-4480-BFC3-FD7AEDCA1884}" type="parTrans" cxnId="{42B01F2F-D826-48D7-B530-00F680A62175}">
      <dgm:prSet/>
      <dgm:spPr/>
      <dgm:t>
        <a:bodyPr/>
        <a:lstStyle/>
        <a:p>
          <a:endParaRPr lang="cs-CZ"/>
        </a:p>
      </dgm:t>
    </dgm:pt>
    <dgm:pt modelId="{500583BD-2A8D-459F-9788-7CA4441F5DD6}" type="sibTrans" cxnId="{42B01F2F-D826-48D7-B530-00F680A62175}">
      <dgm:prSet/>
      <dgm:spPr/>
      <dgm:t>
        <a:bodyPr/>
        <a:lstStyle/>
        <a:p>
          <a:endParaRPr lang="cs-CZ"/>
        </a:p>
      </dgm:t>
    </dgm:pt>
    <dgm:pt modelId="{3067530C-761A-4E28-BBF5-79E2D4C7A80C}">
      <dgm:prSet/>
      <dgm:spPr/>
      <dgm:t>
        <a:bodyPr/>
        <a:lstStyle/>
        <a:p>
          <a:r>
            <a:rPr lang="cs-CZ" dirty="0" smtClean="0"/>
            <a:t>odkaz na jiné místo na stránce</a:t>
          </a:r>
        </a:p>
      </dgm:t>
    </dgm:pt>
    <dgm:pt modelId="{AF47C1DA-CFDD-4A8B-8A94-5AD94873B6ED}" type="parTrans" cxnId="{0F4C53EC-57A4-488D-8202-6B66C33848D3}">
      <dgm:prSet/>
      <dgm:spPr/>
      <dgm:t>
        <a:bodyPr/>
        <a:lstStyle/>
        <a:p>
          <a:endParaRPr lang="cs-CZ"/>
        </a:p>
      </dgm:t>
    </dgm:pt>
    <dgm:pt modelId="{9692C83C-F9C4-443B-A9C9-79B2C752CB4C}" type="sibTrans" cxnId="{0F4C53EC-57A4-488D-8202-6B66C33848D3}">
      <dgm:prSet/>
      <dgm:spPr/>
      <dgm:t>
        <a:bodyPr/>
        <a:lstStyle/>
        <a:p>
          <a:endParaRPr lang="cs-CZ"/>
        </a:p>
      </dgm:t>
    </dgm:pt>
    <dgm:pt modelId="{D8FFF918-E93D-4A2F-8F5C-8DC401FDB48A}">
      <dgm:prSet/>
      <dgm:spPr/>
      <dgm:t>
        <a:bodyPr/>
        <a:lstStyle/>
        <a:p>
          <a:r>
            <a:rPr lang="cs-CZ" dirty="0" smtClean="0"/>
            <a:t>odkaz na jiný dokument (obrázek, jiný soubor)</a:t>
          </a:r>
          <a:endParaRPr lang="cs-CZ" dirty="0"/>
        </a:p>
      </dgm:t>
    </dgm:pt>
    <dgm:pt modelId="{49A99762-F54F-43DC-B54D-897758FA83C0}" type="parTrans" cxnId="{ECECC0FE-B4A4-496B-A36B-E3E985E5E987}">
      <dgm:prSet/>
      <dgm:spPr/>
      <dgm:t>
        <a:bodyPr/>
        <a:lstStyle/>
        <a:p>
          <a:endParaRPr lang="cs-CZ"/>
        </a:p>
      </dgm:t>
    </dgm:pt>
    <dgm:pt modelId="{5139239A-17ED-4B0A-B414-67943906F8B4}" type="sibTrans" cxnId="{ECECC0FE-B4A4-496B-A36B-E3E985E5E987}">
      <dgm:prSet/>
      <dgm:spPr/>
      <dgm:t>
        <a:bodyPr/>
        <a:lstStyle/>
        <a:p>
          <a:endParaRPr lang="cs-CZ"/>
        </a:p>
      </dgm:t>
    </dgm:pt>
    <dgm:pt modelId="{125BAC67-713A-4AA7-B204-FA1BADD459D5}" type="pres">
      <dgm:prSet presAssocID="{D237785A-0738-4055-8CD6-6D41774BF45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cs-CZ"/>
        </a:p>
      </dgm:t>
    </dgm:pt>
    <dgm:pt modelId="{E2FC94A1-63BE-4B34-9B36-C661550CA41E}" type="pres">
      <dgm:prSet presAssocID="{D237785A-0738-4055-8CD6-6D41774BF458}" presName="Name1" presStyleCnt="0"/>
      <dgm:spPr/>
    </dgm:pt>
    <dgm:pt modelId="{4739E5C6-0B1E-44DA-803A-3FC51332EC79}" type="pres">
      <dgm:prSet presAssocID="{D237785A-0738-4055-8CD6-6D41774BF458}" presName="cycle" presStyleCnt="0"/>
      <dgm:spPr/>
    </dgm:pt>
    <dgm:pt modelId="{AEF3CDBE-0B53-47C9-968B-5BD8F9DC179F}" type="pres">
      <dgm:prSet presAssocID="{D237785A-0738-4055-8CD6-6D41774BF458}" presName="srcNode" presStyleLbl="node1" presStyleIdx="0" presStyleCnt="5"/>
      <dgm:spPr/>
    </dgm:pt>
    <dgm:pt modelId="{528ACDA8-7FF8-4592-A8C8-C77FD6D3148E}" type="pres">
      <dgm:prSet presAssocID="{D237785A-0738-4055-8CD6-6D41774BF458}" presName="conn" presStyleLbl="parChTrans1D2" presStyleIdx="0" presStyleCnt="1"/>
      <dgm:spPr/>
      <dgm:t>
        <a:bodyPr/>
        <a:lstStyle/>
        <a:p>
          <a:endParaRPr lang="cs-CZ"/>
        </a:p>
      </dgm:t>
    </dgm:pt>
    <dgm:pt modelId="{E22197DA-48B4-47D9-850E-421DCD27032F}" type="pres">
      <dgm:prSet presAssocID="{D237785A-0738-4055-8CD6-6D41774BF458}" presName="extraNode" presStyleLbl="node1" presStyleIdx="0" presStyleCnt="5"/>
      <dgm:spPr/>
    </dgm:pt>
    <dgm:pt modelId="{87023049-7E9C-443C-8586-063FA7F37E4F}" type="pres">
      <dgm:prSet presAssocID="{D237785A-0738-4055-8CD6-6D41774BF458}" presName="dstNode" presStyleLbl="node1" presStyleIdx="0" presStyleCnt="5"/>
      <dgm:spPr/>
    </dgm:pt>
    <dgm:pt modelId="{77772156-30C8-40A0-99FE-B4258A802F09}" type="pres">
      <dgm:prSet presAssocID="{C26132F9-3EA0-4212-8318-3E36AE5DC92B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C623617-DF5F-4BDF-BDF8-E98724FA1F1E}" type="pres">
      <dgm:prSet presAssocID="{C26132F9-3EA0-4212-8318-3E36AE5DC92B}" presName="accent_1" presStyleCnt="0"/>
      <dgm:spPr/>
    </dgm:pt>
    <dgm:pt modelId="{4618D2C0-BA41-4725-8F0D-4F1CAEB518CE}" type="pres">
      <dgm:prSet presAssocID="{C26132F9-3EA0-4212-8318-3E36AE5DC92B}" presName="accentRepeatNode" presStyleLbl="solidFgAcc1" presStyleIdx="0" presStyleCnt="5"/>
      <dgm:spPr/>
    </dgm:pt>
    <dgm:pt modelId="{8467CE65-7FA1-42F5-8D50-24CFAE52503D}" type="pres">
      <dgm:prSet presAssocID="{D8E27B09-6BA1-4241-ADC4-704D3B7F62D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4C1DCEA-903C-47A5-A900-316C86786DB7}" type="pres">
      <dgm:prSet presAssocID="{D8E27B09-6BA1-4241-ADC4-704D3B7F62DD}" presName="accent_2" presStyleCnt="0"/>
      <dgm:spPr/>
    </dgm:pt>
    <dgm:pt modelId="{CB5E1B6D-9CDD-44F0-9F33-F0414B288C91}" type="pres">
      <dgm:prSet presAssocID="{D8E27B09-6BA1-4241-ADC4-704D3B7F62DD}" presName="accentRepeatNode" presStyleLbl="solidFgAcc1" presStyleIdx="1" presStyleCnt="5"/>
      <dgm:spPr/>
    </dgm:pt>
    <dgm:pt modelId="{2AC84E60-DA03-4B8B-B70D-2683FD141A87}" type="pres">
      <dgm:prSet presAssocID="{8E6C98DA-2478-44B7-9E49-4ECD52B28F89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FC591E1-A6DA-4389-8F28-9107028D4CA4}" type="pres">
      <dgm:prSet presAssocID="{8E6C98DA-2478-44B7-9E49-4ECD52B28F89}" presName="accent_3" presStyleCnt="0"/>
      <dgm:spPr/>
    </dgm:pt>
    <dgm:pt modelId="{F5BAA8B4-122A-4D77-AC1A-B5AC75F0CBA8}" type="pres">
      <dgm:prSet presAssocID="{8E6C98DA-2478-44B7-9E49-4ECD52B28F89}" presName="accentRepeatNode" presStyleLbl="solidFgAcc1" presStyleIdx="2" presStyleCnt="5"/>
      <dgm:spPr/>
    </dgm:pt>
    <dgm:pt modelId="{A35648CF-8517-444F-B813-5DD43ABF1781}" type="pres">
      <dgm:prSet presAssocID="{3067530C-761A-4E28-BBF5-79E2D4C7A80C}" presName="text_4" presStyleLbl="node1" presStyleIdx="3" presStyleCnt="5" custLinFactNeighborX="-734" custLinFactNeighborY="650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2B52380-2CAE-4E39-9A0D-410E5B981BBB}" type="pres">
      <dgm:prSet presAssocID="{3067530C-761A-4E28-BBF5-79E2D4C7A80C}" presName="accent_4" presStyleCnt="0"/>
      <dgm:spPr/>
    </dgm:pt>
    <dgm:pt modelId="{B5660B5F-8616-48D2-A848-A75334106534}" type="pres">
      <dgm:prSet presAssocID="{3067530C-761A-4E28-BBF5-79E2D4C7A80C}" presName="accentRepeatNode" presStyleLbl="solidFgAcc1" presStyleIdx="3" presStyleCnt="5"/>
      <dgm:spPr/>
    </dgm:pt>
    <dgm:pt modelId="{DD433E2E-94A9-48AF-9CAF-22C438F2FD25}" type="pres">
      <dgm:prSet presAssocID="{D8FFF918-E93D-4A2F-8F5C-8DC401FDB48A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451140-FDD2-4AAD-A885-37551B509E2F}" type="pres">
      <dgm:prSet presAssocID="{D8FFF918-E93D-4A2F-8F5C-8DC401FDB48A}" presName="accent_5" presStyleCnt="0"/>
      <dgm:spPr/>
    </dgm:pt>
    <dgm:pt modelId="{D11BC010-CCFE-4A97-8A68-317E081DD1D9}" type="pres">
      <dgm:prSet presAssocID="{D8FFF918-E93D-4A2F-8F5C-8DC401FDB48A}" presName="accentRepeatNode" presStyleLbl="solidFgAcc1" presStyleIdx="4" presStyleCnt="5"/>
      <dgm:spPr/>
    </dgm:pt>
  </dgm:ptLst>
  <dgm:cxnLst>
    <dgm:cxn modelId="{ECECC0FE-B4A4-496B-A36B-E3E985E5E987}" srcId="{D237785A-0738-4055-8CD6-6D41774BF458}" destId="{D8FFF918-E93D-4A2F-8F5C-8DC401FDB48A}" srcOrd="4" destOrd="0" parTransId="{49A99762-F54F-43DC-B54D-897758FA83C0}" sibTransId="{5139239A-17ED-4B0A-B414-67943906F8B4}"/>
    <dgm:cxn modelId="{157EA120-483E-404A-AC37-02C65B4EDD7C}" type="presOf" srcId="{C26132F9-3EA0-4212-8318-3E36AE5DC92B}" destId="{77772156-30C8-40A0-99FE-B4258A802F09}" srcOrd="0" destOrd="0" presId="urn:microsoft.com/office/officeart/2008/layout/VerticalCurvedList"/>
    <dgm:cxn modelId="{57419735-E5C0-46A2-AF0E-4ABAAE4C5FD4}" srcId="{D237785A-0738-4055-8CD6-6D41774BF458}" destId="{C26132F9-3EA0-4212-8318-3E36AE5DC92B}" srcOrd="0" destOrd="0" parTransId="{626C0BEA-F751-4664-9EFB-6837B99F1FCC}" sibTransId="{98334E77-D492-46FB-B133-CF9D07864DFF}"/>
    <dgm:cxn modelId="{8FD39F97-7608-406F-89B3-B73A2253FC4D}" type="presOf" srcId="{98334E77-D492-46FB-B133-CF9D07864DFF}" destId="{528ACDA8-7FF8-4592-A8C8-C77FD6D3148E}" srcOrd="0" destOrd="0" presId="urn:microsoft.com/office/officeart/2008/layout/VerticalCurvedList"/>
    <dgm:cxn modelId="{D9B72DC8-5514-44C8-9AFA-02A823F085F0}" srcId="{D237785A-0738-4055-8CD6-6D41774BF458}" destId="{D8E27B09-6BA1-4241-ADC4-704D3B7F62DD}" srcOrd="1" destOrd="0" parTransId="{07C31654-8B82-4710-AA17-EE83768AC6CA}" sibTransId="{BC528DD3-CA32-43F3-91D3-0A690C984FD8}"/>
    <dgm:cxn modelId="{7617E5FD-D6DE-44C4-A011-DD0D370FDC91}" type="presOf" srcId="{D237785A-0738-4055-8CD6-6D41774BF458}" destId="{125BAC67-713A-4AA7-B204-FA1BADD459D5}" srcOrd="0" destOrd="0" presId="urn:microsoft.com/office/officeart/2008/layout/VerticalCurvedList"/>
    <dgm:cxn modelId="{3D701596-12AC-47F6-85A5-9EA98ACF1537}" type="presOf" srcId="{D8E27B09-6BA1-4241-ADC4-704D3B7F62DD}" destId="{8467CE65-7FA1-42F5-8D50-24CFAE52503D}" srcOrd="0" destOrd="0" presId="urn:microsoft.com/office/officeart/2008/layout/VerticalCurvedList"/>
    <dgm:cxn modelId="{42B01F2F-D826-48D7-B530-00F680A62175}" srcId="{D237785A-0738-4055-8CD6-6D41774BF458}" destId="{8E6C98DA-2478-44B7-9E49-4ECD52B28F89}" srcOrd="2" destOrd="0" parTransId="{06CD7F00-B8EB-4480-BFC3-FD7AEDCA1884}" sibTransId="{500583BD-2A8D-459F-9788-7CA4441F5DD6}"/>
    <dgm:cxn modelId="{76BDC288-651F-4C82-9218-6D5A89D2F6D7}" type="presOf" srcId="{8E6C98DA-2478-44B7-9E49-4ECD52B28F89}" destId="{2AC84E60-DA03-4B8B-B70D-2683FD141A87}" srcOrd="0" destOrd="0" presId="urn:microsoft.com/office/officeart/2008/layout/VerticalCurvedList"/>
    <dgm:cxn modelId="{97680542-2FBC-46F4-ADC1-DAA57DE3D344}" type="presOf" srcId="{3067530C-761A-4E28-BBF5-79E2D4C7A80C}" destId="{A35648CF-8517-444F-B813-5DD43ABF1781}" srcOrd="0" destOrd="0" presId="urn:microsoft.com/office/officeart/2008/layout/VerticalCurvedList"/>
    <dgm:cxn modelId="{0F4C53EC-57A4-488D-8202-6B66C33848D3}" srcId="{D237785A-0738-4055-8CD6-6D41774BF458}" destId="{3067530C-761A-4E28-BBF5-79E2D4C7A80C}" srcOrd="3" destOrd="0" parTransId="{AF47C1DA-CFDD-4A8B-8A94-5AD94873B6ED}" sibTransId="{9692C83C-F9C4-443B-A9C9-79B2C752CB4C}"/>
    <dgm:cxn modelId="{40D7D3F5-3FAE-4DDA-87E8-771C667556A2}" type="presOf" srcId="{D8FFF918-E93D-4A2F-8F5C-8DC401FDB48A}" destId="{DD433E2E-94A9-48AF-9CAF-22C438F2FD25}" srcOrd="0" destOrd="0" presId="urn:microsoft.com/office/officeart/2008/layout/VerticalCurvedList"/>
    <dgm:cxn modelId="{83AFD1A3-BE7B-479C-9E87-1B46E76B0227}" type="presParOf" srcId="{125BAC67-713A-4AA7-B204-FA1BADD459D5}" destId="{E2FC94A1-63BE-4B34-9B36-C661550CA41E}" srcOrd="0" destOrd="0" presId="urn:microsoft.com/office/officeart/2008/layout/VerticalCurvedList"/>
    <dgm:cxn modelId="{88FEC87F-CB20-4119-A291-E81B37F285A1}" type="presParOf" srcId="{E2FC94A1-63BE-4B34-9B36-C661550CA41E}" destId="{4739E5C6-0B1E-44DA-803A-3FC51332EC79}" srcOrd="0" destOrd="0" presId="urn:microsoft.com/office/officeart/2008/layout/VerticalCurvedList"/>
    <dgm:cxn modelId="{04BFB995-77D1-4E29-B29E-F5F89C66E9C0}" type="presParOf" srcId="{4739E5C6-0B1E-44DA-803A-3FC51332EC79}" destId="{AEF3CDBE-0B53-47C9-968B-5BD8F9DC179F}" srcOrd="0" destOrd="0" presId="urn:microsoft.com/office/officeart/2008/layout/VerticalCurvedList"/>
    <dgm:cxn modelId="{DFD0EF4B-5B71-4796-91DE-D95A53F5140E}" type="presParOf" srcId="{4739E5C6-0B1E-44DA-803A-3FC51332EC79}" destId="{528ACDA8-7FF8-4592-A8C8-C77FD6D3148E}" srcOrd="1" destOrd="0" presId="urn:microsoft.com/office/officeart/2008/layout/VerticalCurvedList"/>
    <dgm:cxn modelId="{EB5B40E6-788E-4F17-92A9-9BC20C49C5A8}" type="presParOf" srcId="{4739E5C6-0B1E-44DA-803A-3FC51332EC79}" destId="{E22197DA-48B4-47D9-850E-421DCD27032F}" srcOrd="2" destOrd="0" presId="urn:microsoft.com/office/officeart/2008/layout/VerticalCurvedList"/>
    <dgm:cxn modelId="{E725515F-28D7-4E5B-8ABD-CC5E1A68F460}" type="presParOf" srcId="{4739E5C6-0B1E-44DA-803A-3FC51332EC79}" destId="{87023049-7E9C-443C-8586-063FA7F37E4F}" srcOrd="3" destOrd="0" presId="urn:microsoft.com/office/officeart/2008/layout/VerticalCurvedList"/>
    <dgm:cxn modelId="{CB99BB5D-2202-4B00-AD6D-6CE1168DD054}" type="presParOf" srcId="{E2FC94A1-63BE-4B34-9B36-C661550CA41E}" destId="{77772156-30C8-40A0-99FE-B4258A802F09}" srcOrd="1" destOrd="0" presId="urn:microsoft.com/office/officeart/2008/layout/VerticalCurvedList"/>
    <dgm:cxn modelId="{9F81384F-F76F-4916-88BC-BF547B035372}" type="presParOf" srcId="{E2FC94A1-63BE-4B34-9B36-C661550CA41E}" destId="{7C623617-DF5F-4BDF-BDF8-E98724FA1F1E}" srcOrd="2" destOrd="0" presId="urn:microsoft.com/office/officeart/2008/layout/VerticalCurvedList"/>
    <dgm:cxn modelId="{66C17C2E-9D79-490E-AC24-EAC3730FD868}" type="presParOf" srcId="{7C623617-DF5F-4BDF-BDF8-E98724FA1F1E}" destId="{4618D2C0-BA41-4725-8F0D-4F1CAEB518CE}" srcOrd="0" destOrd="0" presId="urn:microsoft.com/office/officeart/2008/layout/VerticalCurvedList"/>
    <dgm:cxn modelId="{99AB84ED-20A0-4C08-97B2-FC737CEE991C}" type="presParOf" srcId="{E2FC94A1-63BE-4B34-9B36-C661550CA41E}" destId="{8467CE65-7FA1-42F5-8D50-24CFAE52503D}" srcOrd="3" destOrd="0" presId="urn:microsoft.com/office/officeart/2008/layout/VerticalCurvedList"/>
    <dgm:cxn modelId="{E96C5242-E038-43C8-BE19-DBC5C67AA5E7}" type="presParOf" srcId="{E2FC94A1-63BE-4B34-9B36-C661550CA41E}" destId="{74C1DCEA-903C-47A5-A900-316C86786DB7}" srcOrd="4" destOrd="0" presId="urn:microsoft.com/office/officeart/2008/layout/VerticalCurvedList"/>
    <dgm:cxn modelId="{1847EF20-EB74-4C50-9FED-D0583EF12549}" type="presParOf" srcId="{74C1DCEA-903C-47A5-A900-316C86786DB7}" destId="{CB5E1B6D-9CDD-44F0-9F33-F0414B288C91}" srcOrd="0" destOrd="0" presId="urn:microsoft.com/office/officeart/2008/layout/VerticalCurvedList"/>
    <dgm:cxn modelId="{FB0261E5-989D-4F6D-985E-5E8407F06189}" type="presParOf" srcId="{E2FC94A1-63BE-4B34-9B36-C661550CA41E}" destId="{2AC84E60-DA03-4B8B-B70D-2683FD141A87}" srcOrd="5" destOrd="0" presId="urn:microsoft.com/office/officeart/2008/layout/VerticalCurvedList"/>
    <dgm:cxn modelId="{8A4D3CB6-4B77-45A6-AA47-BF0811B34742}" type="presParOf" srcId="{E2FC94A1-63BE-4B34-9B36-C661550CA41E}" destId="{FFC591E1-A6DA-4389-8F28-9107028D4CA4}" srcOrd="6" destOrd="0" presId="urn:microsoft.com/office/officeart/2008/layout/VerticalCurvedList"/>
    <dgm:cxn modelId="{7D1447A0-42B8-45BC-BE97-4B19F920CCAF}" type="presParOf" srcId="{FFC591E1-A6DA-4389-8F28-9107028D4CA4}" destId="{F5BAA8B4-122A-4D77-AC1A-B5AC75F0CBA8}" srcOrd="0" destOrd="0" presId="urn:microsoft.com/office/officeart/2008/layout/VerticalCurvedList"/>
    <dgm:cxn modelId="{33188AEE-E923-4E85-8159-AF9EC50D6EC4}" type="presParOf" srcId="{E2FC94A1-63BE-4B34-9B36-C661550CA41E}" destId="{A35648CF-8517-444F-B813-5DD43ABF1781}" srcOrd="7" destOrd="0" presId="urn:microsoft.com/office/officeart/2008/layout/VerticalCurvedList"/>
    <dgm:cxn modelId="{68463660-0526-422F-9C7F-68EB70BF14F7}" type="presParOf" srcId="{E2FC94A1-63BE-4B34-9B36-C661550CA41E}" destId="{92B52380-2CAE-4E39-9A0D-410E5B981BBB}" srcOrd="8" destOrd="0" presId="urn:microsoft.com/office/officeart/2008/layout/VerticalCurvedList"/>
    <dgm:cxn modelId="{51520940-6BD1-4C26-9F6E-ADF6A5FF4E08}" type="presParOf" srcId="{92B52380-2CAE-4E39-9A0D-410E5B981BBB}" destId="{B5660B5F-8616-48D2-A848-A75334106534}" srcOrd="0" destOrd="0" presId="urn:microsoft.com/office/officeart/2008/layout/VerticalCurvedList"/>
    <dgm:cxn modelId="{02EA2990-DA77-4C68-9688-7BDC6BBA1497}" type="presParOf" srcId="{E2FC94A1-63BE-4B34-9B36-C661550CA41E}" destId="{DD433E2E-94A9-48AF-9CAF-22C438F2FD25}" srcOrd="9" destOrd="0" presId="urn:microsoft.com/office/officeart/2008/layout/VerticalCurvedList"/>
    <dgm:cxn modelId="{E47E420F-E4EC-4918-80B6-AED9AB6D0766}" type="presParOf" srcId="{E2FC94A1-63BE-4B34-9B36-C661550CA41E}" destId="{44451140-FDD2-4AAD-A885-37551B509E2F}" srcOrd="10" destOrd="0" presId="urn:microsoft.com/office/officeart/2008/layout/VerticalCurvedList"/>
    <dgm:cxn modelId="{B444BAF2-A0C5-4076-98A4-699C68C938A6}" type="presParOf" srcId="{44451140-FDD2-4AAD-A885-37551B509E2F}" destId="{D11BC010-CCFE-4A97-8A68-317E081DD1D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237785A-0738-4055-8CD6-6D41774BF458}" type="doc">
      <dgm:prSet loTypeId="urn:microsoft.com/office/officeart/2008/layout/VerticalCurvedList" loCatId="list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cs-CZ"/>
        </a:p>
      </dgm:t>
    </dgm:pt>
    <dgm:pt modelId="{C26132F9-3EA0-4212-8318-3E36AE5DC92B}">
      <dgm:prSet phldrT="[Text]"/>
      <dgm:spPr/>
      <dgm:t>
        <a:bodyPr/>
        <a:lstStyle/>
        <a:p>
          <a:r>
            <a:rPr lang="cs-CZ" dirty="0" smtClean="0"/>
            <a:t>„</a:t>
          </a:r>
          <a:r>
            <a:rPr lang="cs-CZ" dirty="0" err="1" smtClean="0"/>
            <a:t>hype</a:t>
          </a:r>
          <a:r>
            <a:rPr lang="cs-CZ" dirty="0" smtClean="0"/>
            <a:t>“ – znamená „něco více“</a:t>
          </a:r>
          <a:endParaRPr lang="cs-CZ" dirty="0"/>
        </a:p>
      </dgm:t>
    </dgm:pt>
    <dgm:pt modelId="{626C0BEA-F751-4664-9EFB-6837B99F1FCC}" type="parTrans" cxnId="{57419735-E5C0-46A2-AF0E-4ABAAE4C5FD4}">
      <dgm:prSet/>
      <dgm:spPr/>
      <dgm:t>
        <a:bodyPr/>
        <a:lstStyle/>
        <a:p>
          <a:endParaRPr lang="cs-CZ"/>
        </a:p>
      </dgm:t>
    </dgm:pt>
    <dgm:pt modelId="{98334E77-D492-46FB-B133-CF9D07864DFF}" type="sibTrans" cxnId="{57419735-E5C0-46A2-AF0E-4ABAAE4C5FD4}">
      <dgm:prSet/>
      <dgm:spPr/>
      <dgm:t>
        <a:bodyPr/>
        <a:lstStyle/>
        <a:p>
          <a:endParaRPr lang="cs-CZ"/>
        </a:p>
      </dgm:t>
    </dgm:pt>
    <dgm:pt modelId="{D8E27B09-6BA1-4241-ADC4-704D3B7F62DD}">
      <dgm:prSet phldrT="[Text]"/>
      <dgm:spPr/>
      <dgm:t>
        <a:bodyPr/>
        <a:lstStyle/>
        <a:p>
          <a:r>
            <a:rPr lang="cs-CZ" dirty="0" smtClean="0"/>
            <a:t>je to tedy více než textový dokument</a:t>
          </a:r>
          <a:endParaRPr lang="cs-CZ" dirty="0"/>
        </a:p>
      </dgm:t>
    </dgm:pt>
    <dgm:pt modelId="{07C31654-8B82-4710-AA17-EE83768AC6CA}" type="parTrans" cxnId="{D9B72DC8-5514-44C8-9AFA-02A823F085F0}">
      <dgm:prSet/>
      <dgm:spPr/>
      <dgm:t>
        <a:bodyPr/>
        <a:lstStyle/>
        <a:p>
          <a:endParaRPr lang="cs-CZ"/>
        </a:p>
      </dgm:t>
    </dgm:pt>
    <dgm:pt modelId="{BC528DD3-CA32-43F3-91D3-0A690C984FD8}" type="sibTrans" cxnId="{D9B72DC8-5514-44C8-9AFA-02A823F085F0}">
      <dgm:prSet/>
      <dgm:spPr/>
      <dgm:t>
        <a:bodyPr/>
        <a:lstStyle/>
        <a:p>
          <a:endParaRPr lang="cs-CZ"/>
        </a:p>
      </dgm:t>
    </dgm:pt>
    <dgm:pt modelId="{8E6C98DA-2478-44B7-9E49-4ECD52B28F89}">
      <dgm:prSet phldrT="[Text]"/>
      <dgm:spPr/>
      <dgm:t>
        <a:bodyPr/>
        <a:lstStyle/>
        <a:p>
          <a:r>
            <a:rPr lang="cs-CZ" dirty="0" smtClean="0"/>
            <a:t>obsahuje </a:t>
          </a:r>
          <a:r>
            <a:rPr lang="cs-CZ" i="1" dirty="0" smtClean="0">
              <a:solidFill>
                <a:schemeClr val="accent1"/>
              </a:solidFill>
            </a:rPr>
            <a:t>hypertextové odkazy</a:t>
          </a:r>
          <a:r>
            <a:rPr lang="cs-CZ" i="1" dirty="0" smtClean="0"/>
            <a:t> </a:t>
          </a:r>
          <a:r>
            <a:rPr lang="cs-CZ" dirty="0" smtClean="0"/>
            <a:t>(</a:t>
          </a:r>
          <a:r>
            <a:rPr lang="cs-CZ" dirty="0" err="1" smtClean="0"/>
            <a:t>links</a:t>
          </a:r>
          <a:r>
            <a:rPr lang="cs-CZ" dirty="0" smtClean="0"/>
            <a:t>)</a:t>
          </a:r>
          <a:endParaRPr lang="cs-CZ" dirty="0"/>
        </a:p>
      </dgm:t>
    </dgm:pt>
    <dgm:pt modelId="{06CD7F00-B8EB-4480-BFC3-FD7AEDCA1884}" type="parTrans" cxnId="{42B01F2F-D826-48D7-B530-00F680A62175}">
      <dgm:prSet/>
      <dgm:spPr/>
      <dgm:t>
        <a:bodyPr/>
        <a:lstStyle/>
        <a:p>
          <a:endParaRPr lang="cs-CZ"/>
        </a:p>
      </dgm:t>
    </dgm:pt>
    <dgm:pt modelId="{500583BD-2A8D-459F-9788-7CA4441F5DD6}" type="sibTrans" cxnId="{42B01F2F-D826-48D7-B530-00F680A62175}">
      <dgm:prSet/>
      <dgm:spPr/>
      <dgm:t>
        <a:bodyPr/>
        <a:lstStyle/>
        <a:p>
          <a:endParaRPr lang="cs-CZ"/>
        </a:p>
      </dgm:t>
    </dgm:pt>
    <dgm:pt modelId="{6007F027-89FE-415E-8238-F7477D4A25DC}">
      <dgm:prSet/>
      <dgm:spPr/>
      <dgm:t>
        <a:bodyPr/>
        <a:lstStyle/>
        <a:p>
          <a:r>
            <a:rPr lang="cs-CZ" dirty="0" smtClean="0"/>
            <a:t>čtou se elektronicky pomocí speciálních programů</a:t>
          </a:r>
          <a:endParaRPr lang="cs-CZ" dirty="0"/>
        </a:p>
      </dgm:t>
    </dgm:pt>
    <dgm:pt modelId="{F4B81799-28A1-4270-A150-8157B0F9867E}" type="parTrans" cxnId="{5367AD43-F037-4EFB-99F9-C4504CD9FBC1}">
      <dgm:prSet/>
      <dgm:spPr/>
      <dgm:t>
        <a:bodyPr/>
        <a:lstStyle/>
        <a:p>
          <a:endParaRPr lang="cs-CZ"/>
        </a:p>
      </dgm:t>
    </dgm:pt>
    <dgm:pt modelId="{90FA21E6-ACC6-4FDF-AAC0-40249EB9D6E0}" type="sibTrans" cxnId="{5367AD43-F037-4EFB-99F9-C4504CD9FBC1}">
      <dgm:prSet/>
      <dgm:spPr/>
      <dgm:t>
        <a:bodyPr/>
        <a:lstStyle/>
        <a:p>
          <a:endParaRPr lang="cs-CZ"/>
        </a:p>
      </dgm:t>
    </dgm:pt>
    <dgm:pt modelId="{125BAC67-713A-4AA7-B204-FA1BADD459D5}" type="pres">
      <dgm:prSet presAssocID="{D237785A-0738-4055-8CD6-6D41774BF45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cs-CZ"/>
        </a:p>
      </dgm:t>
    </dgm:pt>
    <dgm:pt modelId="{E2FC94A1-63BE-4B34-9B36-C661550CA41E}" type="pres">
      <dgm:prSet presAssocID="{D237785A-0738-4055-8CD6-6D41774BF458}" presName="Name1" presStyleCnt="0"/>
      <dgm:spPr/>
    </dgm:pt>
    <dgm:pt modelId="{4739E5C6-0B1E-44DA-803A-3FC51332EC79}" type="pres">
      <dgm:prSet presAssocID="{D237785A-0738-4055-8CD6-6D41774BF458}" presName="cycle" presStyleCnt="0"/>
      <dgm:spPr/>
    </dgm:pt>
    <dgm:pt modelId="{AEF3CDBE-0B53-47C9-968B-5BD8F9DC179F}" type="pres">
      <dgm:prSet presAssocID="{D237785A-0738-4055-8CD6-6D41774BF458}" presName="srcNode" presStyleLbl="node1" presStyleIdx="0" presStyleCnt="4"/>
      <dgm:spPr/>
    </dgm:pt>
    <dgm:pt modelId="{528ACDA8-7FF8-4592-A8C8-C77FD6D3148E}" type="pres">
      <dgm:prSet presAssocID="{D237785A-0738-4055-8CD6-6D41774BF458}" presName="conn" presStyleLbl="parChTrans1D2" presStyleIdx="0" presStyleCnt="1"/>
      <dgm:spPr/>
      <dgm:t>
        <a:bodyPr/>
        <a:lstStyle/>
        <a:p>
          <a:endParaRPr lang="cs-CZ"/>
        </a:p>
      </dgm:t>
    </dgm:pt>
    <dgm:pt modelId="{E22197DA-48B4-47D9-850E-421DCD27032F}" type="pres">
      <dgm:prSet presAssocID="{D237785A-0738-4055-8CD6-6D41774BF458}" presName="extraNode" presStyleLbl="node1" presStyleIdx="0" presStyleCnt="4"/>
      <dgm:spPr/>
    </dgm:pt>
    <dgm:pt modelId="{87023049-7E9C-443C-8586-063FA7F37E4F}" type="pres">
      <dgm:prSet presAssocID="{D237785A-0738-4055-8CD6-6D41774BF458}" presName="dstNode" presStyleLbl="node1" presStyleIdx="0" presStyleCnt="4"/>
      <dgm:spPr/>
    </dgm:pt>
    <dgm:pt modelId="{77772156-30C8-40A0-99FE-B4258A802F09}" type="pres">
      <dgm:prSet presAssocID="{C26132F9-3EA0-4212-8318-3E36AE5DC92B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C623617-DF5F-4BDF-BDF8-E98724FA1F1E}" type="pres">
      <dgm:prSet presAssocID="{C26132F9-3EA0-4212-8318-3E36AE5DC92B}" presName="accent_1" presStyleCnt="0"/>
      <dgm:spPr/>
    </dgm:pt>
    <dgm:pt modelId="{4618D2C0-BA41-4725-8F0D-4F1CAEB518CE}" type="pres">
      <dgm:prSet presAssocID="{C26132F9-3EA0-4212-8318-3E36AE5DC92B}" presName="accentRepeatNode" presStyleLbl="solidFgAcc1" presStyleIdx="0" presStyleCnt="4"/>
      <dgm:spPr/>
    </dgm:pt>
    <dgm:pt modelId="{8467CE65-7FA1-42F5-8D50-24CFAE52503D}" type="pres">
      <dgm:prSet presAssocID="{D8E27B09-6BA1-4241-ADC4-704D3B7F62DD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4C1DCEA-903C-47A5-A900-316C86786DB7}" type="pres">
      <dgm:prSet presAssocID="{D8E27B09-6BA1-4241-ADC4-704D3B7F62DD}" presName="accent_2" presStyleCnt="0"/>
      <dgm:spPr/>
    </dgm:pt>
    <dgm:pt modelId="{CB5E1B6D-9CDD-44F0-9F33-F0414B288C91}" type="pres">
      <dgm:prSet presAssocID="{D8E27B09-6BA1-4241-ADC4-704D3B7F62DD}" presName="accentRepeatNode" presStyleLbl="solidFgAcc1" presStyleIdx="1" presStyleCnt="4"/>
      <dgm:spPr/>
    </dgm:pt>
    <dgm:pt modelId="{2AC84E60-DA03-4B8B-B70D-2683FD141A87}" type="pres">
      <dgm:prSet presAssocID="{8E6C98DA-2478-44B7-9E49-4ECD52B28F89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FC591E1-A6DA-4389-8F28-9107028D4CA4}" type="pres">
      <dgm:prSet presAssocID="{8E6C98DA-2478-44B7-9E49-4ECD52B28F89}" presName="accent_3" presStyleCnt="0"/>
      <dgm:spPr/>
    </dgm:pt>
    <dgm:pt modelId="{F5BAA8B4-122A-4D77-AC1A-B5AC75F0CBA8}" type="pres">
      <dgm:prSet presAssocID="{8E6C98DA-2478-44B7-9E49-4ECD52B28F89}" presName="accentRepeatNode" presStyleLbl="solidFgAcc1" presStyleIdx="2" presStyleCnt="4"/>
      <dgm:spPr/>
    </dgm:pt>
    <dgm:pt modelId="{67FF0A6A-C243-4B74-95D4-BFCCE070AC33}" type="pres">
      <dgm:prSet presAssocID="{6007F027-89FE-415E-8238-F7477D4A25DC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1269941-8564-4AC0-B67E-9249BCBD9CE1}" type="pres">
      <dgm:prSet presAssocID="{6007F027-89FE-415E-8238-F7477D4A25DC}" presName="accent_4" presStyleCnt="0"/>
      <dgm:spPr/>
    </dgm:pt>
    <dgm:pt modelId="{283FB7DC-B3D2-4D29-8A19-7CF78FFB83C8}" type="pres">
      <dgm:prSet presAssocID="{6007F027-89FE-415E-8238-F7477D4A25DC}" presName="accentRepeatNode" presStyleLbl="solidFgAcc1" presStyleIdx="3" presStyleCnt="4"/>
      <dgm:spPr/>
    </dgm:pt>
  </dgm:ptLst>
  <dgm:cxnLst>
    <dgm:cxn modelId="{D9B72DC8-5514-44C8-9AFA-02A823F085F0}" srcId="{D237785A-0738-4055-8CD6-6D41774BF458}" destId="{D8E27B09-6BA1-4241-ADC4-704D3B7F62DD}" srcOrd="1" destOrd="0" parTransId="{07C31654-8B82-4710-AA17-EE83768AC6CA}" sibTransId="{BC528DD3-CA32-43F3-91D3-0A690C984FD8}"/>
    <dgm:cxn modelId="{57419735-E5C0-46A2-AF0E-4ABAAE4C5FD4}" srcId="{D237785A-0738-4055-8CD6-6D41774BF458}" destId="{C26132F9-3EA0-4212-8318-3E36AE5DC92B}" srcOrd="0" destOrd="0" parTransId="{626C0BEA-F751-4664-9EFB-6837B99F1FCC}" sibTransId="{98334E77-D492-46FB-B133-CF9D07864DFF}"/>
    <dgm:cxn modelId="{48FF337C-6224-462D-A0FA-17DD85CABAD5}" type="presOf" srcId="{6007F027-89FE-415E-8238-F7477D4A25DC}" destId="{67FF0A6A-C243-4B74-95D4-BFCCE070AC33}" srcOrd="0" destOrd="0" presId="urn:microsoft.com/office/officeart/2008/layout/VerticalCurvedList"/>
    <dgm:cxn modelId="{10752249-0B5B-4E90-BB2E-3C3C807D26C0}" type="presOf" srcId="{98334E77-D492-46FB-B133-CF9D07864DFF}" destId="{528ACDA8-7FF8-4592-A8C8-C77FD6D3148E}" srcOrd="0" destOrd="0" presId="urn:microsoft.com/office/officeart/2008/layout/VerticalCurvedList"/>
    <dgm:cxn modelId="{5367AD43-F037-4EFB-99F9-C4504CD9FBC1}" srcId="{D237785A-0738-4055-8CD6-6D41774BF458}" destId="{6007F027-89FE-415E-8238-F7477D4A25DC}" srcOrd="3" destOrd="0" parTransId="{F4B81799-28A1-4270-A150-8157B0F9867E}" sibTransId="{90FA21E6-ACC6-4FDF-AAC0-40249EB9D6E0}"/>
    <dgm:cxn modelId="{E776D24B-F2F5-4131-95E8-0188641F6BE1}" type="presOf" srcId="{D8E27B09-6BA1-4241-ADC4-704D3B7F62DD}" destId="{8467CE65-7FA1-42F5-8D50-24CFAE52503D}" srcOrd="0" destOrd="0" presId="urn:microsoft.com/office/officeart/2008/layout/VerticalCurvedList"/>
    <dgm:cxn modelId="{BC598B77-2645-4A2F-BCA9-B8680A10D94D}" type="presOf" srcId="{D237785A-0738-4055-8CD6-6D41774BF458}" destId="{125BAC67-713A-4AA7-B204-FA1BADD459D5}" srcOrd="0" destOrd="0" presId="urn:microsoft.com/office/officeart/2008/layout/VerticalCurvedList"/>
    <dgm:cxn modelId="{42B01F2F-D826-48D7-B530-00F680A62175}" srcId="{D237785A-0738-4055-8CD6-6D41774BF458}" destId="{8E6C98DA-2478-44B7-9E49-4ECD52B28F89}" srcOrd="2" destOrd="0" parTransId="{06CD7F00-B8EB-4480-BFC3-FD7AEDCA1884}" sibTransId="{500583BD-2A8D-459F-9788-7CA4441F5DD6}"/>
    <dgm:cxn modelId="{7EBEB297-2013-4E3B-9E33-FEE277D5CAAE}" type="presOf" srcId="{8E6C98DA-2478-44B7-9E49-4ECD52B28F89}" destId="{2AC84E60-DA03-4B8B-B70D-2683FD141A87}" srcOrd="0" destOrd="0" presId="urn:microsoft.com/office/officeart/2008/layout/VerticalCurvedList"/>
    <dgm:cxn modelId="{14224AC3-D3C0-4C3D-9E1A-8ADCB958CC1F}" type="presOf" srcId="{C26132F9-3EA0-4212-8318-3E36AE5DC92B}" destId="{77772156-30C8-40A0-99FE-B4258A802F09}" srcOrd="0" destOrd="0" presId="urn:microsoft.com/office/officeart/2008/layout/VerticalCurvedList"/>
    <dgm:cxn modelId="{05036C9A-94A5-4165-9FB5-12F9C39450BA}" type="presParOf" srcId="{125BAC67-713A-4AA7-B204-FA1BADD459D5}" destId="{E2FC94A1-63BE-4B34-9B36-C661550CA41E}" srcOrd="0" destOrd="0" presId="urn:microsoft.com/office/officeart/2008/layout/VerticalCurvedList"/>
    <dgm:cxn modelId="{78B60BF7-2B9E-4E2B-B1C8-3FF16552EDFE}" type="presParOf" srcId="{E2FC94A1-63BE-4B34-9B36-C661550CA41E}" destId="{4739E5C6-0B1E-44DA-803A-3FC51332EC79}" srcOrd="0" destOrd="0" presId="urn:microsoft.com/office/officeart/2008/layout/VerticalCurvedList"/>
    <dgm:cxn modelId="{3DDCE13E-4F93-4F22-A7F0-9A312B326A5E}" type="presParOf" srcId="{4739E5C6-0B1E-44DA-803A-3FC51332EC79}" destId="{AEF3CDBE-0B53-47C9-968B-5BD8F9DC179F}" srcOrd="0" destOrd="0" presId="urn:microsoft.com/office/officeart/2008/layout/VerticalCurvedList"/>
    <dgm:cxn modelId="{567D8B91-8497-4D31-8626-6B601150606A}" type="presParOf" srcId="{4739E5C6-0B1E-44DA-803A-3FC51332EC79}" destId="{528ACDA8-7FF8-4592-A8C8-C77FD6D3148E}" srcOrd="1" destOrd="0" presId="urn:microsoft.com/office/officeart/2008/layout/VerticalCurvedList"/>
    <dgm:cxn modelId="{527F55DF-EECE-4C03-9507-4BB6FA7BBFE7}" type="presParOf" srcId="{4739E5C6-0B1E-44DA-803A-3FC51332EC79}" destId="{E22197DA-48B4-47D9-850E-421DCD27032F}" srcOrd="2" destOrd="0" presId="urn:microsoft.com/office/officeart/2008/layout/VerticalCurvedList"/>
    <dgm:cxn modelId="{D04CFB8F-E4C2-4505-A1B1-42547FD28922}" type="presParOf" srcId="{4739E5C6-0B1E-44DA-803A-3FC51332EC79}" destId="{87023049-7E9C-443C-8586-063FA7F37E4F}" srcOrd="3" destOrd="0" presId="urn:microsoft.com/office/officeart/2008/layout/VerticalCurvedList"/>
    <dgm:cxn modelId="{0445C826-C48A-43CC-BE76-9536010A78CD}" type="presParOf" srcId="{E2FC94A1-63BE-4B34-9B36-C661550CA41E}" destId="{77772156-30C8-40A0-99FE-B4258A802F09}" srcOrd="1" destOrd="0" presId="urn:microsoft.com/office/officeart/2008/layout/VerticalCurvedList"/>
    <dgm:cxn modelId="{C5945647-6E28-4176-8CAE-E12B5F980A7C}" type="presParOf" srcId="{E2FC94A1-63BE-4B34-9B36-C661550CA41E}" destId="{7C623617-DF5F-4BDF-BDF8-E98724FA1F1E}" srcOrd="2" destOrd="0" presId="urn:microsoft.com/office/officeart/2008/layout/VerticalCurvedList"/>
    <dgm:cxn modelId="{72129D9E-D933-4678-839D-10031C613A4E}" type="presParOf" srcId="{7C623617-DF5F-4BDF-BDF8-E98724FA1F1E}" destId="{4618D2C0-BA41-4725-8F0D-4F1CAEB518CE}" srcOrd="0" destOrd="0" presId="urn:microsoft.com/office/officeart/2008/layout/VerticalCurvedList"/>
    <dgm:cxn modelId="{926D8DEA-F857-42E4-A0C7-B99B7D89DE73}" type="presParOf" srcId="{E2FC94A1-63BE-4B34-9B36-C661550CA41E}" destId="{8467CE65-7FA1-42F5-8D50-24CFAE52503D}" srcOrd="3" destOrd="0" presId="urn:microsoft.com/office/officeart/2008/layout/VerticalCurvedList"/>
    <dgm:cxn modelId="{E602F76C-39FF-4762-85C5-64948EE82FE9}" type="presParOf" srcId="{E2FC94A1-63BE-4B34-9B36-C661550CA41E}" destId="{74C1DCEA-903C-47A5-A900-316C86786DB7}" srcOrd="4" destOrd="0" presId="urn:microsoft.com/office/officeart/2008/layout/VerticalCurvedList"/>
    <dgm:cxn modelId="{5F57D6A5-6C6B-48E7-911A-97D4EB111587}" type="presParOf" srcId="{74C1DCEA-903C-47A5-A900-316C86786DB7}" destId="{CB5E1B6D-9CDD-44F0-9F33-F0414B288C91}" srcOrd="0" destOrd="0" presId="urn:microsoft.com/office/officeart/2008/layout/VerticalCurvedList"/>
    <dgm:cxn modelId="{89A3AAAB-D983-4AA0-9E1B-5D238B531354}" type="presParOf" srcId="{E2FC94A1-63BE-4B34-9B36-C661550CA41E}" destId="{2AC84E60-DA03-4B8B-B70D-2683FD141A87}" srcOrd="5" destOrd="0" presId="urn:microsoft.com/office/officeart/2008/layout/VerticalCurvedList"/>
    <dgm:cxn modelId="{CFE6ED46-2534-42E5-8B40-0387FCFF0942}" type="presParOf" srcId="{E2FC94A1-63BE-4B34-9B36-C661550CA41E}" destId="{FFC591E1-A6DA-4389-8F28-9107028D4CA4}" srcOrd="6" destOrd="0" presId="urn:microsoft.com/office/officeart/2008/layout/VerticalCurvedList"/>
    <dgm:cxn modelId="{47B43079-ED12-46F0-96F3-8DD5245CE436}" type="presParOf" srcId="{FFC591E1-A6DA-4389-8F28-9107028D4CA4}" destId="{F5BAA8B4-122A-4D77-AC1A-B5AC75F0CBA8}" srcOrd="0" destOrd="0" presId="urn:microsoft.com/office/officeart/2008/layout/VerticalCurvedList"/>
    <dgm:cxn modelId="{A290EE10-B32D-454E-8153-7989E890A5E9}" type="presParOf" srcId="{E2FC94A1-63BE-4B34-9B36-C661550CA41E}" destId="{67FF0A6A-C243-4B74-95D4-BFCCE070AC33}" srcOrd="7" destOrd="0" presId="urn:microsoft.com/office/officeart/2008/layout/VerticalCurvedList"/>
    <dgm:cxn modelId="{9B51AB26-7CF8-408C-8BDA-957D4C41C902}" type="presParOf" srcId="{E2FC94A1-63BE-4B34-9B36-C661550CA41E}" destId="{B1269941-8564-4AC0-B67E-9249BCBD9CE1}" srcOrd="8" destOrd="0" presId="urn:microsoft.com/office/officeart/2008/layout/VerticalCurvedList"/>
    <dgm:cxn modelId="{F0387B54-6103-48A0-8EFB-0B61B495E9B7}" type="presParOf" srcId="{B1269941-8564-4AC0-B67E-9249BCBD9CE1}" destId="{283FB7DC-B3D2-4D29-8A19-7CF78FFB83C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E5A429-9309-4E9B-8DC1-824F876606D4}" type="doc">
      <dgm:prSet loTypeId="urn:microsoft.com/office/officeart/2008/layout/AlternatingHexagons" loCatId="list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cs-CZ"/>
        </a:p>
      </dgm:t>
    </dgm:pt>
    <dgm:pt modelId="{9144C3C9-6926-46C0-B5FC-375654F645DD}">
      <dgm:prSet phldrT="[Text]"/>
      <dgm:spPr/>
      <dgm:t>
        <a:bodyPr/>
        <a:lstStyle/>
        <a:p>
          <a:r>
            <a:rPr lang="cs-CZ" b="1" dirty="0" smtClean="0"/>
            <a:t>Webserver</a:t>
          </a:r>
          <a:endParaRPr lang="cs-CZ" b="1" dirty="0"/>
        </a:p>
      </dgm:t>
    </dgm:pt>
    <dgm:pt modelId="{1BF838E3-646C-460B-9555-F6D80DF7D746}" type="parTrans" cxnId="{7BA7E303-48B0-4031-803E-E17C86A4EC20}">
      <dgm:prSet/>
      <dgm:spPr/>
      <dgm:t>
        <a:bodyPr/>
        <a:lstStyle/>
        <a:p>
          <a:endParaRPr lang="cs-CZ"/>
        </a:p>
      </dgm:t>
    </dgm:pt>
    <dgm:pt modelId="{5F2680F9-7CBF-4953-B22E-09DF1DBB3ABF}" type="sibTrans" cxnId="{7BA7E303-48B0-4031-803E-E17C86A4EC20}">
      <dgm:prSet/>
      <dgm:spPr/>
      <dgm:t>
        <a:bodyPr/>
        <a:lstStyle/>
        <a:p>
          <a:endParaRPr lang="cs-CZ"/>
        </a:p>
      </dgm:t>
    </dgm:pt>
    <dgm:pt modelId="{73ADB27B-78C2-4E6D-84D9-BE49C92D019C}">
      <dgm:prSet phldrT="[Text]" custT="1"/>
      <dgm:spPr/>
      <dgm:t>
        <a:bodyPr/>
        <a:lstStyle/>
        <a:p>
          <a:r>
            <a:rPr lang="cs-CZ" sz="1600" dirty="0" smtClean="0"/>
            <a:t>Webový server</a:t>
          </a:r>
          <a:endParaRPr lang="cs-CZ" sz="1600" dirty="0"/>
        </a:p>
      </dgm:t>
    </dgm:pt>
    <dgm:pt modelId="{E6F2B37E-F93F-432F-AC29-651DDE0AE1FA}" type="parTrans" cxnId="{F6859EE2-45DA-48FC-9743-1E731A086169}">
      <dgm:prSet/>
      <dgm:spPr/>
      <dgm:t>
        <a:bodyPr/>
        <a:lstStyle/>
        <a:p>
          <a:endParaRPr lang="cs-CZ"/>
        </a:p>
      </dgm:t>
    </dgm:pt>
    <dgm:pt modelId="{E6D9F56E-E14A-46E8-90F9-AE2B34306EC0}" type="sibTrans" cxnId="{F6859EE2-45DA-48FC-9743-1E731A086169}">
      <dgm:prSet/>
      <dgm:spPr/>
      <dgm:t>
        <a:bodyPr/>
        <a:lstStyle/>
        <a:p>
          <a:endParaRPr lang="cs-CZ"/>
        </a:p>
      </dgm:t>
    </dgm:pt>
    <dgm:pt modelId="{74F2AD95-8A35-42FA-A93D-8FE827693864}">
      <dgm:prSet phldrT="[Text]"/>
      <dgm:spPr/>
      <dgm:t>
        <a:bodyPr/>
        <a:lstStyle/>
        <a:p>
          <a:r>
            <a:rPr lang="cs-CZ" b="1" dirty="0" smtClean="0"/>
            <a:t>Browser</a:t>
          </a:r>
          <a:endParaRPr lang="cs-CZ" b="1" dirty="0"/>
        </a:p>
      </dgm:t>
    </dgm:pt>
    <dgm:pt modelId="{B350B773-4367-4855-AAC7-3991B5856EF8}" type="parTrans" cxnId="{78DEC061-3BA0-4800-837F-2C14A348B50D}">
      <dgm:prSet/>
      <dgm:spPr/>
      <dgm:t>
        <a:bodyPr/>
        <a:lstStyle/>
        <a:p>
          <a:endParaRPr lang="cs-CZ"/>
        </a:p>
      </dgm:t>
    </dgm:pt>
    <dgm:pt modelId="{7B7D53C9-551D-4C7B-A5DB-AC65C716D491}" type="sibTrans" cxnId="{78DEC061-3BA0-4800-837F-2C14A348B50D}">
      <dgm:prSet/>
      <dgm:spPr/>
      <dgm:t>
        <a:bodyPr/>
        <a:lstStyle/>
        <a:p>
          <a:endParaRPr lang="cs-CZ"/>
        </a:p>
      </dgm:t>
    </dgm:pt>
    <dgm:pt modelId="{FCC95235-FDDF-40B0-8741-653A503C1B1A}">
      <dgm:prSet phldrT="[Text]" custT="1"/>
      <dgm:spPr/>
      <dgm:t>
        <a:bodyPr/>
        <a:lstStyle/>
        <a:p>
          <a:r>
            <a:rPr lang="cs-CZ" sz="1600" dirty="0" smtClean="0"/>
            <a:t>Internetový prohlížeč</a:t>
          </a:r>
          <a:endParaRPr lang="cs-CZ" sz="1600" dirty="0"/>
        </a:p>
      </dgm:t>
    </dgm:pt>
    <dgm:pt modelId="{997B1777-2BEB-48BD-AF71-A8871893B371}" type="parTrans" cxnId="{4BFB19B2-FA7A-48AB-A8B7-BB9A2C18D633}">
      <dgm:prSet/>
      <dgm:spPr/>
      <dgm:t>
        <a:bodyPr/>
        <a:lstStyle/>
        <a:p>
          <a:endParaRPr lang="cs-CZ"/>
        </a:p>
      </dgm:t>
    </dgm:pt>
    <dgm:pt modelId="{18CA2704-86EC-48A2-8694-1169349424AC}" type="sibTrans" cxnId="{4BFB19B2-FA7A-48AB-A8B7-BB9A2C18D633}">
      <dgm:prSet/>
      <dgm:spPr/>
      <dgm:t>
        <a:bodyPr/>
        <a:lstStyle/>
        <a:p>
          <a:endParaRPr lang="cs-CZ"/>
        </a:p>
      </dgm:t>
    </dgm:pt>
    <dgm:pt modelId="{868EF675-0703-44C5-A1A7-FB39EC007262}">
      <dgm:prSet phldrT="[Text]"/>
      <dgm:spPr/>
      <dgm:t>
        <a:bodyPr/>
        <a:lstStyle/>
        <a:p>
          <a:r>
            <a:rPr lang="cs-CZ" b="1" dirty="0" smtClean="0"/>
            <a:t>HTTP</a:t>
          </a:r>
          <a:r>
            <a:rPr lang="cs-CZ" dirty="0" smtClean="0"/>
            <a:t/>
          </a:r>
          <a:br>
            <a:rPr lang="cs-CZ" dirty="0" smtClean="0"/>
          </a:br>
          <a:r>
            <a:rPr lang="cs-CZ" b="1" dirty="0" smtClean="0"/>
            <a:t>(HTTPS)</a:t>
          </a:r>
          <a:endParaRPr lang="cs-CZ" b="1" dirty="0"/>
        </a:p>
      </dgm:t>
    </dgm:pt>
    <dgm:pt modelId="{A1B92474-D698-4267-AE4D-F459154C30D1}" type="parTrans" cxnId="{51D39C0D-6FE5-467A-8336-88293707C6A0}">
      <dgm:prSet/>
      <dgm:spPr/>
      <dgm:t>
        <a:bodyPr/>
        <a:lstStyle/>
        <a:p>
          <a:endParaRPr lang="cs-CZ"/>
        </a:p>
      </dgm:t>
    </dgm:pt>
    <dgm:pt modelId="{AEF38917-8ABE-4236-9FBB-4ACC2603AA7A}" type="sibTrans" cxnId="{51D39C0D-6FE5-467A-8336-88293707C6A0}">
      <dgm:prSet/>
      <dgm:spPr/>
      <dgm:t>
        <a:bodyPr/>
        <a:lstStyle/>
        <a:p>
          <a:endParaRPr lang="cs-CZ"/>
        </a:p>
      </dgm:t>
    </dgm:pt>
    <dgm:pt modelId="{A3E950ED-7FEB-4A0E-BA8A-8B849797D2CC}">
      <dgm:prSet phldrT="[Text]" custT="1"/>
      <dgm:spPr/>
      <dgm:t>
        <a:bodyPr/>
        <a:lstStyle/>
        <a:p>
          <a:r>
            <a:rPr lang="cs-CZ" sz="1600" dirty="0" smtClean="0"/>
            <a:t>Protokol pro komunikaci</a:t>
          </a:r>
          <a:endParaRPr lang="cs-CZ" sz="1600" dirty="0"/>
        </a:p>
      </dgm:t>
    </dgm:pt>
    <dgm:pt modelId="{B540F1DD-2768-4612-BF1F-796739750335}" type="parTrans" cxnId="{13C49291-B17F-401D-A2F6-CE8E586DAF6D}">
      <dgm:prSet/>
      <dgm:spPr/>
      <dgm:t>
        <a:bodyPr/>
        <a:lstStyle/>
        <a:p>
          <a:endParaRPr lang="cs-CZ"/>
        </a:p>
      </dgm:t>
    </dgm:pt>
    <dgm:pt modelId="{9AD795CE-2EEA-438D-B0D7-EC956E87D19E}" type="sibTrans" cxnId="{13C49291-B17F-401D-A2F6-CE8E586DAF6D}">
      <dgm:prSet/>
      <dgm:spPr/>
      <dgm:t>
        <a:bodyPr/>
        <a:lstStyle/>
        <a:p>
          <a:endParaRPr lang="cs-CZ"/>
        </a:p>
      </dgm:t>
    </dgm:pt>
    <dgm:pt modelId="{93C89C24-50CC-479C-A892-91F6E792EC75}">
      <dgm:prSet/>
      <dgm:spPr/>
      <dgm:t>
        <a:bodyPr/>
        <a:lstStyle/>
        <a:p>
          <a:r>
            <a:rPr lang="cs-CZ" b="1" dirty="0" smtClean="0"/>
            <a:t>HTML</a:t>
          </a:r>
          <a:br>
            <a:rPr lang="cs-CZ" b="1" dirty="0" smtClean="0"/>
          </a:br>
          <a:r>
            <a:rPr lang="cs-CZ" b="1" dirty="0" smtClean="0"/>
            <a:t>XHTML</a:t>
          </a:r>
          <a:endParaRPr lang="cs-CZ" b="1" dirty="0"/>
        </a:p>
      </dgm:t>
    </dgm:pt>
    <dgm:pt modelId="{EA43EE26-6D44-4BD1-A01C-A483F16BD725}" type="parTrans" cxnId="{D0474984-83F3-4FC8-ACF8-E033A26D91C0}">
      <dgm:prSet/>
      <dgm:spPr/>
      <dgm:t>
        <a:bodyPr/>
        <a:lstStyle/>
        <a:p>
          <a:endParaRPr lang="cs-CZ"/>
        </a:p>
      </dgm:t>
    </dgm:pt>
    <dgm:pt modelId="{7B88CD9B-70A0-453A-931A-D1AADC7CB918}" type="sibTrans" cxnId="{D0474984-83F3-4FC8-ACF8-E033A26D91C0}">
      <dgm:prSet/>
      <dgm:spPr/>
      <dgm:t>
        <a:bodyPr/>
        <a:lstStyle/>
        <a:p>
          <a:endParaRPr lang="cs-CZ"/>
        </a:p>
      </dgm:t>
    </dgm:pt>
    <dgm:pt modelId="{E9B2FEFC-6041-46E6-9C80-249E95B8F470}">
      <dgm:prSet custT="1"/>
      <dgm:spPr/>
      <dgm:t>
        <a:bodyPr/>
        <a:lstStyle/>
        <a:p>
          <a:pPr algn="r">
            <a:lnSpc>
              <a:spcPct val="100000"/>
            </a:lnSpc>
            <a:spcAft>
              <a:spcPts val="0"/>
            </a:spcAft>
          </a:pPr>
          <a:r>
            <a:rPr lang="cs-CZ" sz="1600" dirty="0" smtClean="0"/>
            <a:t>Jazyk pro tvorbu webových stránek</a:t>
          </a:r>
          <a:endParaRPr lang="cs-CZ" sz="1600" dirty="0"/>
        </a:p>
      </dgm:t>
    </dgm:pt>
    <dgm:pt modelId="{08135633-458F-4853-823E-BC324F6B9B63}" type="parTrans" cxnId="{56863256-27FD-45C8-8E5B-7D50EA6AB68C}">
      <dgm:prSet/>
      <dgm:spPr/>
      <dgm:t>
        <a:bodyPr/>
        <a:lstStyle/>
        <a:p>
          <a:endParaRPr lang="cs-CZ"/>
        </a:p>
      </dgm:t>
    </dgm:pt>
    <dgm:pt modelId="{D7011CDA-01E9-41DF-95D6-77B218BC1C2D}" type="sibTrans" cxnId="{56863256-27FD-45C8-8E5B-7D50EA6AB68C}">
      <dgm:prSet/>
      <dgm:spPr/>
      <dgm:t>
        <a:bodyPr/>
        <a:lstStyle/>
        <a:p>
          <a:endParaRPr lang="cs-CZ"/>
        </a:p>
      </dgm:t>
    </dgm:pt>
    <dgm:pt modelId="{65E14500-30E9-4DAF-8EA5-FA857A8BF6A9}" type="pres">
      <dgm:prSet presAssocID="{BDE5A429-9309-4E9B-8DC1-824F876606D4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cs-CZ"/>
        </a:p>
      </dgm:t>
    </dgm:pt>
    <dgm:pt modelId="{ED04B46E-1607-4B72-97EA-4D4C1EEF39CA}" type="pres">
      <dgm:prSet presAssocID="{9144C3C9-6926-46C0-B5FC-375654F645DD}" presName="composite" presStyleCnt="0"/>
      <dgm:spPr/>
    </dgm:pt>
    <dgm:pt modelId="{60E5278D-7CE8-40D1-868D-3003F23718CC}" type="pres">
      <dgm:prSet presAssocID="{9144C3C9-6926-46C0-B5FC-375654F645DD}" presName="Parent1" presStyleLbl="node1" presStyleIdx="0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22CC7F0-68D3-44BB-BECC-A95349E6CC30}" type="pres">
      <dgm:prSet presAssocID="{9144C3C9-6926-46C0-B5FC-375654F645DD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7FB09C8-89E6-4B67-A5FF-B905363B4F13}" type="pres">
      <dgm:prSet presAssocID="{9144C3C9-6926-46C0-B5FC-375654F645DD}" presName="BalanceSpacing" presStyleCnt="0"/>
      <dgm:spPr/>
    </dgm:pt>
    <dgm:pt modelId="{0420E91D-FCC0-42B2-A042-56095479BCB5}" type="pres">
      <dgm:prSet presAssocID="{9144C3C9-6926-46C0-B5FC-375654F645DD}" presName="BalanceSpacing1" presStyleCnt="0"/>
      <dgm:spPr/>
    </dgm:pt>
    <dgm:pt modelId="{F9FD3260-9879-4C75-8644-8E24AED1E342}" type="pres">
      <dgm:prSet presAssocID="{5F2680F9-7CBF-4953-B22E-09DF1DBB3ABF}" presName="Accent1Text" presStyleLbl="node1" presStyleIdx="1" presStyleCnt="8"/>
      <dgm:spPr/>
      <dgm:t>
        <a:bodyPr/>
        <a:lstStyle/>
        <a:p>
          <a:endParaRPr lang="cs-CZ"/>
        </a:p>
      </dgm:t>
    </dgm:pt>
    <dgm:pt modelId="{1689FBA5-DC07-4DF8-8A96-50B93646A504}" type="pres">
      <dgm:prSet presAssocID="{5F2680F9-7CBF-4953-B22E-09DF1DBB3ABF}" presName="spaceBetweenRectangles" presStyleCnt="0"/>
      <dgm:spPr/>
    </dgm:pt>
    <dgm:pt modelId="{6AE4B7D3-3F70-486E-9ED9-C3238750E642}" type="pres">
      <dgm:prSet presAssocID="{74F2AD95-8A35-42FA-A93D-8FE827693864}" presName="composite" presStyleCnt="0"/>
      <dgm:spPr/>
    </dgm:pt>
    <dgm:pt modelId="{32741E05-8D5E-4B92-A5C4-EB7B6B0D7C29}" type="pres">
      <dgm:prSet presAssocID="{74F2AD95-8A35-42FA-A93D-8FE827693864}" presName="Parent1" presStyleLbl="node1" presStyleIdx="2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F8682EA-B9F7-400E-8A4A-630E99915C9E}" type="pres">
      <dgm:prSet presAssocID="{74F2AD95-8A35-42FA-A93D-8FE827693864}" presName="Childtext1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BC8B34C-6D45-4F7D-9C80-97EF6CE26257}" type="pres">
      <dgm:prSet presAssocID="{74F2AD95-8A35-42FA-A93D-8FE827693864}" presName="BalanceSpacing" presStyleCnt="0"/>
      <dgm:spPr/>
    </dgm:pt>
    <dgm:pt modelId="{BC55C9F3-1C12-4FB8-8AC8-399F88BF3BCB}" type="pres">
      <dgm:prSet presAssocID="{74F2AD95-8A35-42FA-A93D-8FE827693864}" presName="BalanceSpacing1" presStyleCnt="0"/>
      <dgm:spPr/>
    </dgm:pt>
    <dgm:pt modelId="{0CBC39E2-5B2B-4079-BF94-56E122D9C448}" type="pres">
      <dgm:prSet presAssocID="{7B7D53C9-551D-4C7B-A5DB-AC65C716D491}" presName="Accent1Text" presStyleLbl="node1" presStyleIdx="3" presStyleCnt="8"/>
      <dgm:spPr/>
      <dgm:t>
        <a:bodyPr/>
        <a:lstStyle/>
        <a:p>
          <a:endParaRPr lang="cs-CZ"/>
        </a:p>
      </dgm:t>
    </dgm:pt>
    <dgm:pt modelId="{15516E33-930E-497A-AFE9-3577C0EA6CCE}" type="pres">
      <dgm:prSet presAssocID="{7B7D53C9-551D-4C7B-A5DB-AC65C716D491}" presName="spaceBetweenRectangles" presStyleCnt="0"/>
      <dgm:spPr/>
    </dgm:pt>
    <dgm:pt modelId="{905F86F7-EE7E-452F-AA5A-C16A45A79113}" type="pres">
      <dgm:prSet presAssocID="{868EF675-0703-44C5-A1A7-FB39EC007262}" presName="composite" presStyleCnt="0"/>
      <dgm:spPr/>
    </dgm:pt>
    <dgm:pt modelId="{89C7BD70-905E-4AA3-AA68-CD111761F7FC}" type="pres">
      <dgm:prSet presAssocID="{868EF675-0703-44C5-A1A7-FB39EC007262}" presName="Parent1" presStyleLbl="node1" presStyleIdx="4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CB1CFF5-FD80-4DF5-9D95-5A8CF4E63C05}" type="pres">
      <dgm:prSet presAssocID="{868EF675-0703-44C5-A1A7-FB39EC007262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1B47918-AF92-4306-953D-E0E7F5D9B501}" type="pres">
      <dgm:prSet presAssocID="{868EF675-0703-44C5-A1A7-FB39EC007262}" presName="BalanceSpacing" presStyleCnt="0"/>
      <dgm:spPr/>
    </dgm:pt>
    <dgm:pt modelId="{46581B0D-526E-478E-9F14-F2EBEBA92032}" type="pres">
      <dgm:prSet presAssocID="{868EF675-0703-44C5-A1A7-FB39EC007262}" presName="BalanceSpacing1" presStyleCnt="0"/>
      <dgm:spPr/>
    </dgm:pt>
    <dgm:pt modelId="{F3B4C7B4-721C-4D68-A1A6-0A5D76F77134}" type="pres">
      <dgm:prSet presAssocID="{AEF38917-8ABE-4236-9FBB-4ACC2603AA7A}" presName="Accent1Text" presStyleLbl="node1" presStyleIdx="5" presStyleCnt="8"/>
      <dgm:spPr/>
      <dgm:t>
        <a:bodyPr/>
        <a:lstStyle/>
        <a:p>
          <a:endParaRPr lang="cs-CZ"/>
        </a:p>
      </dgm:t>
    </dgm:pt>
    <dgm:pt modelId="{EB3F4D88-6F5E-4F01-A3A1-EBB03AC12723}" type="pres">
      <dgm:prSet presAssocID="{AEF38917-8ABE-4236-9FBB-4ACC2603AA7A}" presName="spaceBetweenRectangles" presStyleCnt="0"/>
      <dgm:spPr/>
    </dgm:pt>
    <dgm:pt modelId="{0237FACE-49A5-4F1E-816C-6379BAE8F0A1}" type="pres">
      <dgm:prSet presAssocID="{93C89C24-50CC-479C-A892-91F6E792EC75}" presName="composite" presStyleCnt="0"/>
      <dgm:spPr/>
    </dgm:pt>
    <dgm:pt modelId="{B9206D21-8B6A-40A2-81C9-80667BBEAC62}" type="pres">
      <dgm:prSet presAssocID="{93C89C24-50CC-479C-A892-91F6E792EC75}" presName="Parent1" presStyleLbl="node1" presStyleIdx="6" presStyleCnt="8" custLinFactNeighborX="-16100" custLinFactNeighborY="-87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4C16B25-8651-4517-A162-783B08511540}" type="pres">
      <dgm:prSet presAssocID="{93C89C24-50CC-479C-A892-91F6E792EC75}" presName="Childtext1" presStyleLbl="revTx" presStyleIdx="3" presStyleCnt="4" custScaleX="144437" custScaleY="93031" custLinFactNeighborX="-36703" custLinFactNeighborY="-101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19089C3-06D5-4212-8EEE-3981718B5A60}" type="pres">
      <dgm:prSet presAssocID="{93C89C24-50CC-479C-A892-91F6E792EC75}" presName="BalanceSpacing" presStyleCnt="0"/>
      <dgm:spPr/>
    </dgm:pt>
    <dgm:pt modelId="{48AC6468-09F4-4E07-BEEE-CF4996F87EAC}" type="pres">
      <dgm:prSet presAssocID="{93C89C24-50CC-479C-A892-91F6E792EC75}" presName="BalanceSpacing1" presStyleCnt="0"/>
      <dgm:spPr/>
    </dgm:pt>
    <dgm:pt modelId="{CEA48396-EFD4-4CFB-ABDC-3D429A25F703}" type="pres">
      <dgm:prSet presAssocID="{7B88CD9B-70A0-453A-931A-D1AADC7CB918}" presName="Accent1Text" presStyleLbl="node1" presStyleIdx="7" presStyleCnt="8" custLinFactNeighborX="-16100" custLinFactNeighborY="-875"/>
      <dgm:spPr/>
      <dgm:t>
        <a:bodyPr/>
        <a:lstStyle/>
        <a:p>
          <a:endParaRPr lang="cs-CZ"/>
        </a:p>
      </dgm:t>
    </dgm:pt>
  </dgm:ptLst>
  <dgm:cxnLst>
    <dgm:cxn modelId="{F4B99D39-709E-4181-9354-444D0017271E}" type="presOf" srcId="{A3E950ED-7FEB-4A0E-BA8A-8B849797D2CC}" destId="{5CB1CFF5-FD80-4DF5-9D95-5A8CF4E63C05}" srcOrd="0" destOrd="0" presId="urn:microsoft.com/office/officeart/2008/layout/AlternatingHexagons"/>
    <dgm:cxn modelId="{7BA7E303-48B0-4031-803E-E17C86A4EC20}" srcId="{BDE5A429-9309-4E9B-8DC1-824F876606D4}" destId="{9144C3C9-6926-46C0-B5FC-375654F645DD}" srcOrd="0" destOrd="0" parTransId="{1BF838E3-646C-460B-9555-F6D80DF7D746}" sibTransId="{5F2680F9-7CBF-4953-B22E-09DF1DBB3ABF}"/>
    <dgm:cxn modelId="{78DEC061-3BA0-4800-837F-2C14A348B50D}" srcId="{BDE5A429-9309-4E9B-8DC1-824F876606D4}" destId="{74F2AD95-8A35-42FA-A93D-8FE827693864}" srcOrd="1" destOrd="0" parTransId="{B350B773-4367-4855-AAC7-3991B5856EF8}" sibTransId="{7B7D53C9-551D-4C7B-A5DB-AC65C716D491}"/>
    <dgm:cxn modelId="{04A88292-7300-41D0-BEC2-6C7028B1E042}" type="presOf" srcId="{BDE5A429-9309-4E9B-8DC1-824F876606D4}" destId="{65E14500-30E9-4DAF-8EA5-FA857A8BF6A9}" srcOrd="0" destOrd="0" presId="urn:microsoft.com/office/officeart/2008/layout/AlternatingHexagons"/>
    <dgm:cxn modelId="{852A9643-C0C1-4539-AFBC-C03507E4FFB5}" type="presOf" srcId="{AEF38917-8ABE-4236-9FBB-4ACC2603AA7A}" destId="{F3B4C7B4-721C-4D68-A1A6-0A5D76F77134}" srcOrd="0" destOrd="0" presId="urn:microsoft.com/office/officeart/2008/layout/AlternatingHexagons"/>
    <dgm:cxn modelId="{13C49291-B17F-401D-A2F6-CE8E586DAF6D}" srcId="{868EF675-0703-44C5-A1A7-FB39EC007262}" destId="{A3E950ED-7FEB-4A0E-BA8A-8B849797D2CC}" srcOrd="0" destOrd="0" parTransId="{B540F1DD-2768-4612-BF1F-796739750335}" sibTransId="{9AD795CE-2EEA-438D-B0D7-EC956E87D19E}"/>
    <dgm:cxn modelId="{8DC693C1-21DC-4DED-B32B-7D23EBA502F0}" type="presOf" srcId="{868EF675-0703-44C5-A1A7-FB39EC007262}" destId="{89C7BD70-905E-4AA3-AA68-CD111761F7FC}" srcOrd="0" destOrd="0" presId="urn:microsoft.com/office/officeart/2008/layout/AlternatingHexagons"/>
    <dgm:cxn modelId="{56863256-27FD-45C8-8E5B-7D50EA6AB68C}" srcId="{93C89C24-50CC-479C-A892-91F6E792EC75}" destId="{E9B2FEFC-6041-46E6-9C80-249E95B8F470}" srcOrd="0" destOrd="0" parTransId="{08135633-458F-4853-823E-BC324F6B9B63}" sibTransId="{D7011CDA-01E9-41DF-95D6-77B218BC1C2D}"/>
    <dgm:cxn modelId="{F6859EE2-45DA-48FC-9743-1E731A086169}" srcId="{9144C3C9-6926-46C0-B5FC-375654F645DD}" destId="{73ADB27B-78C2-4E6D-84D9-BE49C92D019C}" srcOrd="0" destOrd="0" parTransId="{E6F2B37E-F93F-432F-AC29-651DDE0AE1FA}" sibTransId="{E6D9F56E-E14A-46E8-90F9-AE2B34306EC0}"/>
    <dgm:cxn modelId="{F42C0C8F-F474-4616-A32D-345F089F27F4}" type="presOf" srcId="{7B88CD9B-70A0-453A-931A-D1AADC7CB918}" destId="{CEA48396-EFD4-4CFB-ABDC-3D429A25F703}" srcOrd="0" destOrd="0" presId="urn:microsoft.com/office/officeart/2008/layout/AlternatingHexagons"/>
    <dgm:cxn modelId="{4BFB19B2-FA7A-48AB-A8B7-BB9A2C18D633}" srcId="{74F2AD95-8A35-42FA-A93D-8FE827693864}" destId="{FCC95235-FDDF-40B0-8741-653A503C1B1A}" srcOrd="0" destOrd="0" parTransId="{997B1777-2BEB-48BD-AF71-A8871893B371}" sibTransId="{18CA2704-86EC-48A2-8694-1169349424AC}"/>
    <dgm:cxn modelId="{6E2B10E4-5B47-4E06-93D7-7E30139CBED2}" type="presOf" srcId="{7B7D53C9-551D-4C7B-A5DB-AC65C716D491}" destId="{0CBC39E2-5B2B-4079-BF94-56E122D9C448}" srcOrd="0" destOrd="0" presId="urn:microsoft.com/office/officeart/2008/layout/AlternatingHexagons"/>
    <dgm:cxn modelId="{A823D279-A9BF-4B7E-90AA-49D4C07E72EB}" type="presOf" srcId="{74F2AD95-8A35-42FA-A93D-8FE827693864}" destId="{32741E05-8D5E-4B92-A5C4-EB7B6B0D7C29}" srcOrd="0" destOrd="0" presId="urn:microsoft.com/office/officeart/2008/layout/AlternatingHexagons"/>
    <dgm:cxn modelId="{CBB33931-F351-48D0-982B-001B81A2A11A}" type="presOf" srcId="{9144C3C9-6926-46C0-B5FC-375654F645DD}" destId="{60E5278D-7CE8-40D1-868D-3003F23718CC}" srcOrd="0" destOrd="0" presId="urn:microsoft.com/office/officeart/2008/layout/AlternatingHexagons"/>
    <dgm:cxn modelId="{50DA3545-4FA5-4987-95A9-63121EEAEF84}" type="presOf" srcId="{FCC95235-FDDF-40B0-8741-653A503C1B1A}" destId="{2F8682EA-B9F7-400E-8A4A-630E99915C9E}" srcOrd="0" destOrd="0" presId="urn:microsoft.com/office/officeart/2008/layout/AlternatingHexagons"/>
    <dgm:cxn modelId="{3F030621-F63E-48A9-B2BA-E1365DC3B2A9}" type="presOf" srcId="{E9B2FEFC-6041-46E6-9C80-249E95B8F470}" destId="{94C16B25-8651-4517-A162-783B08511540}" srcOrd="0" destOrd="0" presId="urn:microsoft.com/office/officeart/2008/layout/AlternatingHexagons"/>
    <dgm:cxn modelId="{B4287128-B3DA-4C2F-BE77-A92C54D1552E}" type="presOf" srcId="{93C89C24-50CC-479C-A892-91F6E792EC75}" destId="{B9206D21-8B6A-40A2-81C9-80667BBEAC62}" srcOrd="0" destOrd="0" presId="urn:microsoft.com/office/officeart/2008/layout/AlternatingHexagons"/>
    <dgm:cxn modelId="{51D39C0D-6FE5-467A-8336-88293707C6A0}" srcId="{BDE5A429-9309-4E9B-8DC1-824F876606D4}" destId="{868EF675-0703-44C5-A1A7-FB39EC007262}" srcOrd="2" destOrd="0" parTransId="{A1B92474-D698-4267-AE4D-F459154C30D1}" sibTransId="{AEF38917-8ABE-4236-9FBB-4ACC2603AA7A}"/>
    <dgm:cxn modelId="{2769D0FC-CF5F-431F-93A4-EB163E08C62D}" type="presOf" srcId="{5F2680F9-7CBF-4953-B22E-09DF1DBB3ABF}" destId="{F9FD3260-9879-4C75-8644-8E24AED1E342}" srcOrd="0" destOrd="0" presId="urn:microsoft.com/office/officeart/2008/layout/AlternatingHexagons"/>
    <dgm:cxn modelId="{18BA96FC-47DF-4ECB-BA20-2C6C9A61E563}" type="presOf" srcId="{73ADB27B-78C2-4E6D-84D9-BE49C92D019C}" destId="{222CC7F0-68D3-44BB-BECC-A95349E6CC30}" srcOrd="0" destOrd="0" presId="urn:microsoft.com/office/officeart/2008/layout/AlternatingHexagons"/>
    <dgm:cxn modelId="{D0474984-83F3-4FC8-ACF8-E033A26D91C0}" srcId="{BDE5A429-9309-4E9B-8DC1-824F876606D4}" destId="{93C89C24-50CC-479C-A892-91F6E792EC75}" srcOrd="3" destOrd="0" parTransId="{EA43EE26-6D44-4BD1-A01C-A483F16BD725}" sibTransId="{7B88CD9B-70A0-453A-931A-D1AADC7CB918}"/>
    <dgm:cxn modelId="{007F541D-3CCF-4DBD-8BC3-69A12DC740CA}" type="presParOf" srcId="{65E14500-30E9-4DAF-8EA5-FA857A8BF6A9}" destId="{ED04B46E-1607-4B72-97EA-4D4C1EEF39CA}" srcOrd="0" destOrd="0" presId="urn:microsoft.com/office/officeart/2008/layout/AlternatingHexagons"/>
    <dgm:cxn modelId="{B2A32A31-805B-4D0B-B198-8E3648B02A87}" type="presParOf" srcId="{ED04B46E-1607-4B72-97EA-4D4C1EEF39CA}" destId="{60E5278D-7CE8-40D1-868D-3003F23718CC}" srcOrd="0" destOrd="0" presId="urn:microsoft.com/office/officeart/2008/layout/AlternatingHexagons"/>
    <dgm:cxn modelId="{AEEA8823-A6B2-4410-A397-025431C7FE17}" type="presParOf" srcId="{ED04B46E-1607-4B72-97EA-4D4C1EEF39CA}" destId="{222CC7F0-68D3-44BB-BECC-A95349E6CC30}" srcOrd="1" destOrd="0" presId="urn:microsoft.com/office/officeart/2008/layout/AlternatingHexagons"/>
    <dgm:cxn modelId="{6326C297-F01D-405E-96E2-4518A523415C}" type="presParOf" srcId="{ED04B46E-1607-4B72-97EA-4D4C1EEF39CA}" destId="{17FB09C8-89E6-4B67-A5FF-B905363B4F13}" srcOrd="2" destOrd="0" presId="urn:microsoft.com/office/officeart/2008/layout/AlternatingHexagons"/>
    <dgm:cxn modelId="{880EB9E6-0C45-4213-BF28-D68A0675FD40}" type="presParOf" srcId="{ED04B46E-1607-4B72-97EA-4D4C1EEF39CA}" destId="{0420E91D-FCC0-42B2-A042-56095479BCB5}" srcOrd="3" destOrd="0" presId="urn:microsoft.com/office/officeart/2008/layout/AlternatingHexagons"/>
    <dgm:cxn modelId="{875CABA6-2303-46AC-928E-F8B4E5FA1E31}" type="presParOf" srcId="{ED04B46E-1607-4B72-97EA-4D4C1EEF39CA}" destId="{F9FD3260-9879-4C75-8644-8E24AED1E342}" srcOrd="4" destOrd="0" presId="urn:microsoft.com/office/officeart/2008/layout/AlternatingHexagons"/>
    <dgm:cxn modelId="{FD589E7B-E71B-4A33-8810-953A67C43D72}" type="presParOf" srcId="{65E14500-30E9-4DAF-8EA5-FA857A8BF6A9}" destId="{1689FBA5-DC07-4DF8-8A96-50B93646A504}" srcOrd="1" destOrd="0" presId="urn:microsoft.com/office/officeart/2008/layout/AlternatingHexagons"/>
    <dgm:cxn modelId="{31F644BF-56F5-4BC9-A7F8-F129E91D02A3}" type="presParOf" srcId="{65E14500-30E9-4DAF-8EA5-FA857A8BF6A9}" destId="{6AE4B7D3-3F70-486E-9ED9-C3238750E642}" srcOrd="2" destOrd="0" presId="urn:microsoft.com/office/officeart/2008/layout/AlternatingHexagons"/>
    <dgm:cxn modelId="{D8AEC8BC-65FD-4C8F-841B-631D0A0EC039}" type="presParOf" srcId="{6AE4B7D3-3F70-486E-9ED9-C3238750E642}" destId="{32741E05-8D5E-4B92-A5C4-EB7B6B0D7C29}" srcOrd="0" destOrd="0" presId="urn:microsoft.com/office/officeart/2008/layout/AlternatingHexagons"/>
    <dgm:cxn modelId="{115781B0-0277-4FA3-8283-2CEAB000FBCC}" type="presParOf" srcId="{6AE4B7D3-3F70-486E-9ED9-C3238750E642}" destId="{2F8682EA-B9F7-400E-8A4A-630E99915C9E}" srcOrd="1" destOrd="0" presId="urn:microsoft.com/office/officeart/2008/layout/AlternatingHexagons"/>
    <dgm:cxn modelId="{9BF681B6-018F-4576-A4B7-B5D9DBA85FBC}" type="presParOf" srcId="{6AE4B7D3-3F70-486E-9ED9-C3238750E642}" destId="{ABC8B34C-6D45-4F7D-9C80-97EF6CE26257}" srcOrd="2" destOrd="0" presId="urn:microsoft.com/office/officeart/2008/layout/AlternatingHexagons"/>
    <dgm:cxn modelId="{67DF60B8-90DC-4B21-B02C-2397FCC483FA}" type="presParOf" srcId="{6AE4B7D3-3F70-486E-9ED9-C3238750E642}" destId="{BC55C9F3-1C12-4FB8-8AC8-399F88BF3BCB}" srcOrd="3" destOrd="0" presId="urn:microsoft.com/office/officeart/2008/layout/AlternatingHexagons"/>
    <dgm:cxn modelId="{A6BB7F12-3EA6-4461-9104-422AC09234A8}" type="presParOf" srcId="{6AE4B7D3-3F70-486E-9ED9-C3238750E642}" destId="{0CBC39E2-5B2B-4079-BF94-56E122D9C448}" srcOrd="4" destOrd="0" presId="urn:microsoft.com/office/officeart/2008/layout/AlternatingHexagons"/>
    <dgm:cxn modelId="{FFD2A8BB-6780-4F3E-9A4D-404BD76766E4}" type="presParOf" srcId="{65E14500-30E9-4DAF-8EA5-FA857A8BF6A9}" destId="{15516E33-930E-497A-AFE9-3577C0EA6CCE}" srcOrd="3" destOrd="0" presId="urn:microsoft.com/office/officeart/2008/layout/AlternatingHexagons"/>
    <dgm:cxn modelId="{8CA2487D-3331-4FA8-ADC7-641217B458FB}" type="presParOf" srcId="{65E14500-30E9-4DAF-8EA5-FA857A8BF6A9}" destId="{905F86F7-EE7E-452F-AA5A-C16A45A79113}" srcOrd="4" destOrd="0" presId="urn:microsoft.com/office/officeart/2008/layout/AlternatingHexagons"/>
    <dgm:cxn modelId="{F235D5AB-5BBD-48DE-91F0-2331369D1DC9}" type="presParOf" srcId="{905F86F7-EE7E-452F-AA5A-C16A45A79113}" destId="{89C7BD70-905E-4AA3-AA68-CD111761F7FC}" srcOrd="0" destOrd="0" presId="urn:microsoft.com/office/officeart/2008/layout/AlternatingHexagons"/>
    <dgm:cxn modelId="{BF3B60F2-C14A-4D00-8844-39103621CEED}" type="presParOf" srcId="{905F86F7-EE7E-452F-AA5A-C16A45A79113}" destId="{5CB1CFF5-FD80-4DF5-9D95-5A8CF4E63C05}" srcOrd="1" destOrd="0" presId="urn:microsoft.com/office/officeart/2008/layout/AlternatingHexagons"/>
    <dgm:cxn modelId="{C4057777-20E6-4309-9F22-85ACB36E9FD3}" type="presParOf" srcId="{905F86F7-EE7E-452F-AA5A-C16A45A79113}" destId="{D1B47918-AF92-4306-953D-E0E7F5D9B501}" srcOrd="2" destOrd="0" presId="urn:microsoft.com/office/officeart/2008/layout/AlternatingHexagons"/>
    <dgm:cxn modelId="{A0F035C0-57DC-42A7-8CCF-99B2CEEB250A}" type="presParOf" srcId="{905F86F7-EE7E-452F-AA5A-C16A45A79113}" destId="{46581B0D-526E-478E-9F14-F2EBEBA92032}" srcOrd="3" destOrd="0" presId="urn:microsoft.com/office/officeart/2008/layout/AlternatingHexagons"/>
    <dgm:cxn modelId="{6CE486E3-42B1-451E-B3D9-7A199C84B679}" type="presParOf" srcId="{905F86F7-EE7E-452F-AA5A-C16A45A79113}" destId="{F3B4C7B4-721C-4D68-A1A6-0A5D76F77134}" srcOrd="4" destOrd="0" presId="urn:microsoft.com/office/officeart/2008/layout/AlternatingHexagons"/>
    <dgm:cxn modelId="{ED093F68-63E0-4EBA-9712-64AA3EFF3BE7}" type="presParOf" srcId="{65E14500-30E9-4DAF-8EA5-FA857A8BF6A9}" destId="{EB3F4D88-6F5E-4F01-A3A1-EBB03AC12723}" srcOrd="5" destOrd="0" presId="urn:microsoft.com/office/officeart/2008/layout/AlternatingHexagons"/>
    <dgm:cxn modelId="{5BA65962-00A9-4DF6-8403-9F1A80994EA4}" type="presParOf" srcId="{65E14500-30E9-4DAF-8EA5-FA857A8BF6A9}" destId="{0237FACE-49A5-4F1E-816C-6379BAE8F0A1}" srcOrd="6" destOrd="0" presId="urn:microsoft.com/office/officeart/2008/layout/AlternatingHexagons"/>
    <dgm:cxn modelId="{A3567B2E-B150-4736-8A47-89913EFE0D08}" type="presParOf" srcId="{0237FACE-49A5-4F1E-816C-6379BAE8F0A1}" destId="{B9206D21-8B6A-40A2-81C9-80667BBEAC62}" srcOrd="0" destOrd="0" presId="urn:microsoft.com/office/officeart/2008/layout/AlternatingHexagons"/>
    <dgm:cxn modelId="{B17C25EE-6EB7-4D9C-9F23-0ED7B7A385B0}" type="presParOf" srcId="{0237FACE-49A5-4F1E-816C-6379BAE8F0A1}" destId="{94C16B25-8651-4517-A162-783B08511540}" srcOrd="1" destOrd="0" presId="urn:microsoft.com/office/officeart/2008/layout/AlternatingHexagons"/>
    <dgm:cxn modelId="{2FA6B032-A0F6-4510-B5AC-A55E229DC34C}" type="presParOf" srcId="{0237FACE-49A5-4F1E-816C-6379BAE8F0A1}" destId="{419089C3-06D5-4212-8EEE-3981718B5A60}" srcOrd="2" destOrd="0" presId="urn:microsoft.com/office/officeart/2008/layout/AlternatingHexagons"/>
    <dgm:cxn modelId="{F98C611D-8AD0-4D28-8D53-08C3A79969CA}" type="presParOf" srcId="{0237FACE-49A5-4F1E-816C-6379BAE8F0A1}" destId="{48AC6468-09F4-4E07-BEEE-CF4996F87EAC}" srcOrd="3" destOrd="0" presId="urn:microsoft.com/office/officeart/2008/layout/AlternatingHexagons"/>
    <dgm:cxn modelId="{24B552A1-AE84-4F91-AB91-36EE75910E48}" type="presParOf" srcId="{0237FACE-49A5-4F1E-816C-6379BAE8F0A1}" destId="{CEA48396-EFD4-4CFB-ABDC-3D429A25F703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237785A-0738-4055-8CD6-6D41774BF458}" type="doc">
      <dgm:prSet loTypeId="urn:microsoft.com/office/officeart/2008/layout/VerticalCurvedList" loCatId="list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cs-CZ"/>
        </a:p>
      </dgm:t>
    </dgm:pt>
    <dgm:pt modelId="{C26132F9-3EA0-4212-8318-3E36AE5DC92B}">
      <dgm:prSet phldrT="[Text]"/>
      <dgm:spPr/>
      <dgm:t>
        <a:bodyPr/>
        <a:lstStyle/>
        <a:p>
          <a:r>
            <a:rPr lang="cs-CZ" dirty="0" smtClean="0"/>
            <a:t>jednoznačná adresa dokumentu v „internetu“ </a:t>
          </a:r>
          <a:endParaRPr lang="cs-CZ" dirty="0"/>
        </a:p>
      </dgm:t>
    </dgm:pt>
    <dgm:pt modelId="{626C0BEA-F751-4664-9EFB-6837B99F1FCC}" type="parTrans" cxnId="{57419735-E5C0-46A2-AF0E-4ABAAE4C5FD4}">
      <dgm:prSet/>
      <dgm:spPr/>
      <dgm:t>
        <a:bodyPr/>
        <a:lstStyle/>
        <a:p>
          <a:endParaRPr lang="cs-CZ"/>
        </a:p>
      </dgm:t>
    </dgm:pt>
    <dgm:pt modelId="{98334E77-D492-46FB-B133-CF9D07864DFF}" type="sibTrans" cxnId="{57419735-E5C0-46A2-AF0E-4ABAAE4C5FD4}">
      <dgm:prSet/>
      <dgm:spPr/>
      <dgm:t>
        <a:bodyPr/>
        <a:lstStyle/>
        <a:p>
          <a:endParaRPr lang="cs-CZ"/>
        </a:p>
      </dgm:t>
    </dgm:pt>
    <dgm:pt modelId="{D8E27B09-6BA1-4241-ADC4-704D3B7F62DD}">
      <dgm:prSet phldrT="[Text]"/>
      <dgm:spPr/>
      <dgm:t>
        <a:bodyPr/>
        <a:lstStyle/>
        <a:p>
          <a:r>
            <a:rPr lang="cs-CZ" i="1" dirty="0" err="1" smtClean="0"/>
            <a:t>Uniform</a:t>
          </a:r>
          <a:r>
            <a:rPr lang="cs-CZ" i="1" dirty="0" smtClean="0"/>
            <a:t> </a:t>
          </a:r>
          <a:r>
            <a:rPr lang="cs-CZ" i="1" dirty="0" err="1" smtClean="0"/>
            <a:t>Resource</a:t>
          </a:r>
          <a:r>
            <a:rPr lang="cs-CZ" i="1" dirty="0" smtClean="0"/>
            <a:t> </a:t>
          </a:r>
          <a:r>
            <a:rPr lang="cs-CZ" i="1" dirty="0" err="1" smtClean="0"/>
            <a:t>Locator</a:t>
          </a:r>
          <a:endParaRPr lang="cs-CZ" dirty="0"/>
        </a:p>
      </dgm:t>
    </dgm:pt>
    <dgm:pt modelId="{07C31654-8B82-4710-AA17-EE83768AC6CA}" type="parTrans" cxnId="{D9B72DC8-5514-44C8-9AFA-02A823F085F0}">
      <dgm:prSet/>
      <dgm:spPr/>
      <dgm:t>
        <a:bodyPr/>
        <a:lstStyle/>
        <a:p>
          <a:endParaRPr lang="cs-CZ"/>
        </a:p>
      </dgm:t>
    </dgm:pt>
    <dgm:pt modelId="{BC528DD3-CA32-43F3-91D3-0A690C984FD8}" type="sibTrans" cxnId="{D9B72DC8-5514-44C8-9AFA-02A823F085F0}">
      <dgm:prSet/>
      <dgm:spPr/>
      <dgm:t>
        <a:bodyPr/>
        <a:lstStyle/>
        <a:p>
          <a:endParaRPr lang="cs-CZ"/>
        </a:p>
      </dgm:t>
    </dgm:pt>
    <dgm:pt modelId="{8E6C98DA-2478-44B7-9E49-4ECD52B28F89}">
      <dgm:prSet phldrT="[Text]"/>
      <dgm:spPr/>
      <dgm:t>
        <a:bodyPr/>
        <a:lstStyle/>
        <a:p>
          <a:r>
            <a:rPr lang="cs-CZ" dirty="0" smtClean="0"/>
            <a:t>zjistí se: způsob komunikace, který se má použít</a:t>
          </a:r>
          <a:endParaRPr lang="cs-CZ" dirty="0"/>
        </a:p>
      </dgm:t>
    </dgm:pt>
    <dgm:pt modelId="{06CD7F00-B8EB-4480-BFC3-FD7AEDCA1884}" type="parTrans" cxnId="{42B01F2F-D826-48D7-B530-00F680A62175}">
      <dgm:prSet/>
      <dgm:spPr/>
      <dgm:t>
        <a:bodyPr/>
        <a:lstStyle/>
        <a:p>
          <a:endParaRPr lang="cs-CZ"/>
        </a:p>
      </dgm:t>
    </dgm:pt>
    <dgm:pt modelId="{500583BD-2A8D-459F-9788-7CA4441F5DD6}" type="sibTrans" cxnId="{42B01F2F-D826-48D7-B530-00F680A62175}">
      <dgm:prSet/>
      <dgm:spPr/>
      <dgm:t>
        <a:bodyPr/>
        <a:lstStyle/>
        <a:p>
          <a:endParaRPr lang="cs-CZ"/>
        </a:p>
      </dgm:t>
    </dgm:pt>
    <dgm:pt modelId="{6007F027-89FE-415E-8238-F7477D4A25DC}">
      <dgm:prSet/>
      <dgm:spPr/>
      <dgm:t>
        <a:bodyPr/>
        <a:lstStyle/>
        <a:p>
          <a:r>
            <a:rPr lang="cs-CZ" dirty="0" smtClean="0"/>
            <a:t>na který server se obrátit</a:t>
          </a:r>
          <a:endParaRPr lang="cs-CZ" dirty="0"/>
        </a:p>
      </dgm:t>
    </dgm:pt>
    <dgm:pt modelId="{F4B81799-28A1-4270-A150-8157B0F9867E}" type="parTrans" cxnId="{5367AD43-F037-4EFB-99F9-C4504CD9FBC1}">
      <dgm:prSet/>
      <dgm:spPr/>
      <dgm:t>
        <a:bodyPr/>
        <a:lstStyle/>
        <a:p>
          <a:endParaRPr lang="cs-CZ"/>
        </a:p>
      </dgm:t>
    </dgm:pt>
    <dgm:pt modelId="{90FA21E6-ACC6-4FDF-AAC0-40249EB9D6E0}" type="sibTrans" cxnId="{5367AD43-F037-4EFB-99F9-C4504CD9FBC1}">
      <dgm:prSet/>
      <dgm:spPr/>
      <dgm:t>
        <a:bodyPr/>
        <a:lstStyle/>
        <a:p>
          <a:endParaRPr lang="cs-CZ"/>
        </a:p>
      </dgm:t>
    </dgm:pt>
    <dgm:pt modelId="{5F1C7BF2-1B3B-4258-9A4B-FD48C457FE34}">
      <dgm:prSet/>
      <dgm:spPr/>
      <dgm:t>
        <a:bodyPr/>
        <a:lstStyle/>
        <a:p>
          <a:r>
            <a:rPr lang="cs-CZ" smtClean="0"/>
            <a:t>jaký dokument po serveru chtít</a:t>
          </a:r>
          <a:endParaRPr lang="cs-CZ" dirty="0" smtClean="0"/>
        </a:p>
      </dgm:t>
    </dgm:pt>
    <dgm:pt modelId="{562E304B-1AE7-4025-9DEA-7D95FCA7C707}" type="parTrans" cxnId="{22C19B8B-FE89-4D4D-825C-0D0D301501FB}">
      <dgm:prSet/>
      <dgm:spPr/>
      <dgm:t>
        <a:bodyPr/>
        <a:lstStyle/>
        <a:p>
          <a:endParaRPr lang="cs-CZ"/>
        </a:p>
      </dgm:t>
    </dgm:pt>
    <dgm:pt modelId="{6421C6D7-F3E5-46AF-9211-9C862228BD05}" type="sibTrans" cxnId="{22C19B8B-FE89-4D4D-825C-0D0D301501FB}">
      <dgm:prSet/>
      <dgm:spPr/>
      <dgm:t>
        <a:bodyPr/>
        <a:lstStyle/>
        <a:p>
          <a:endParaRPr lang="cs-CZ"/>
        </a:p>
      </dgm:t>
    </dgm:pt>
    <dgm:pt modelId="{125BAC67-713A-4AA7-B204-FA1BADD459D5}" type="pres">
      <dgm:prSet presAssocID="{D237785A-0738-4055-8CD6-6D41774BF45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cs-CZ"/>
        </a:p>
      </dgm:t>
    </dgm:pt>
    <dgm:pt modelId="{E2FC94A1-63BE-4B34-9B36-C661550CA41E}" type="pres">
      <dgm:prSet presAssocID="{D237785A-0738-4055-8CD6-6D41774BF458}" presName="Name1" presStyleCnt="0"/>
      <dgm:spPr/>
    </dgm:pt>
    <dgm:pt modelId="{4739E5C6-0B1E-44DA-803A-3FC51332EC79}" type="pres">
      <dgm:prSet presAssocID="{D237785A-0738-4055-8CD6-6D41774BF458}" presName="cycle" presStyleCnt="0"/>
      <dgm:spPr/>
    </dgm:pt>
    <dgm:pt modelId="{AEF3CDBE-0B53-47C9-968B-5BD8F9DC179F}" type="pres">
      <dgm:prSet presAssocID="{D237785A-0738-4055-8CD6-6D41774BF458}" presName="srcNode" presStyleLbl="node1" presStyleIdx="0" presStyleCnt="5"/>
      <dgm:spPr/>
    </dgm:pt>
    <dgm:pt modelId="{528ACDA8-7FF8-4592-A8C8-C77FD6D3148E}" type="pres">
      <dgm:prSet presAssocID="{D237785A-0738-4055-8CD6-6D41774BF458}" presName="conn" presStyleLbl="parChTrans1D2" presStyleIdx="0" presStyleCnt="1"/>
      <dgm:spPr/>
      <dgm:t>
        <a:bodyPr/>
        <a:lstStyle/>
        <a:p>
          <a:endParaRPr lang="cs-CZ"/>
        </a:p>
      </dgm:t>
    </dgm:pt>
    <dgm:pt modelId="{E22197DA-48B4-47D9-850E-421DCD27032F}" type="pres">
      <dgm:prSet presAssocID="{D237785A-0738-4055-8CD6-6D41774BF458}" presName="extraNode" presStyleLbl="node1" presStyleIdx="0" presStyleCnt="5"/>
      <dgm:spPr/>
    </dgm:pt>
    <dgm:pt modelId="{87023049-7E9C-443C-8586-063FA7F37E4F}" type="pres">
      <dgm:prSet presAssocID="{D237785A-0738-4055-8CD6-6D41774BF458}" presName="dstNode" presStyleLbl="node1" presStyleIdx="0" presStyleCnt="5"/>
      <dgm:spPr/>
    </dgm:pt>
    <dgm:pt modelId="{77772156-30C8-40A0-99FE-B4258A802F09}" type="pres">
      <dgm:prSet presAssocID="{C26132F9-3EA0-4212-8318-3E36AE5DC92B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C623617-DF5F-4BDF-BDF8-E98724FA1F1E}" type="pres">
      <dgm:prSet presAssocID="{C26132F9-3EA0-4212-8318-3E36AE5DC92B}" presName="accent_1" presStyleCnt="0"/>
      <dgm:spPr/>
    </dgm:pt>
    <dgm:pt modelId="{4618D2C0-BA41-4725-8F0D-4F1CAEB518CE}" type="pres">
      <dgm:prSet presAssocID="{C26132F9-3EA0-4212-8318-3E36AE5DC92B}" presName="accentRepeatNode" presStyleLbl="solidFgAcc1" presStyleIdx="0" presStyleCnt="5"/>
      <dgm:spPr/>
    </dgm:pt>
    <dgm:pt modelId="{8467CE65-7FA1-42F5-8D50-24CFAE52503D}" type="pres">
      <dgm:prSet presAssocID="{D8E27B09-6BA1-4241-ADC4-704D3B7F62D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4C1DCEA-903C-47A5-A900-316C86786DB7}" type="pres">
      <dgm:prSet presAssocID="{D8E27B09-6BA1-4241-ADC4-704D3B7F62DD}" presName="accent_2" presStyleCnt="0"/>
      <dgm:spPr/>
    </dgm:pt>
    <dgm:pt modelId="{CB5E1B6D-9CDD-44F0-9F33-F0414B288C91}" type="pres">
      <dgm:prSet presAssocID="{D8E27B09-6BA1-4241-ADC4-704D3B7F62DD}" presName="accentRepeatNode" presStyleLbl="solidFgAcc1" presStyleIdx="1" presStyleCnt="5"/>
      <dgm:spPr/>
    </dgm:pt>
    <dgm:pt modelId="{2AC84E60-DA03-4B8B-B70D-2683FD141A87}" type="pres">
      <dgm:prSet presAssocID="{8E6C98DA-2478-44B7-9E49-4ECD52B28F89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FC591E1-A6DA-4389-8F28-9107028D4CA4}" type="pres">
      <dgm:prSet presAssocID="{8E6C98DA-2478-44B7-9E49-4ECD52B28F89}" presName="accent_3" presStyleCnt="0"/>
      <dgm:spPr/>
    </dgm:pt>
    <dgm:pt modelId="{F5BAA8B4-122A-4D77-AC1A-B5AC75F0CBA8}" type="pres">
      <dgm:prSet presAssocID="{8E6C98DA-2478-44B7-9E49-4ECD52B28F89}" presName="accentRepeatNode" presStyleLbl="solidFgAcc1" presStyleIdx="2" presStyleCnt="5"/>
      <dgm:spPr/>
    </dgm:pt>
    <dgm:pt modelId="{67FF0A6A-C243-4B74-95D4-BFCCE070AC33}" type="pres">
      <dgm:prSet presAssocID="{6007F027-89FE-415E-8238-F7477D4A25DC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1269941-8564-4AC0-B67E-9249BCBD9CE1}" type="pres">
      <dgm:prSet presAssocID="{6007F027-89FE-415E-8238-F7477D4A25DC}" presName="accent_4" presStyleCnt="0"/>
      <dgm:spPr/>
    </dgm:pt>
    <dgm:pt modelId="{283FB7DC-B3D2-4D29-8A19-7CF78FFB83C8}" type="pres">
      <dgm:prSet presAssocID="{6007F027-89FE-415E-8238-F7477D4A25DC}" presName="accentRepeatNode" presStyleLbl="solidFgAcc1" presStyleIdx="3" presStyleCnt="5"/>
      <dgm:spPr/>
    </dgm:pt>
    <dgm:pt modelId="{32CB2E2D-95A2-4EDF-9CFB-F99A04752BED}" type="pres">
      <dgm:prSet presAssocID="{5F1C7BF2-1B3B-4258-9A4B-FD48C457FE34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57884A8-25F7-45B6-9FAB-391AC614D53C}" type="pres">
      <dgm:prSet presAssocID="{5F1C7BF2-1B3B-4258-9A4B-FD48C457FE34}" presName="accent_5" presStyleCnt="0"/>
      <dgm:spPr/>
    </dgm:pt>
    <dgm:pt modelId="{14EB7FC3-3737-4AA1-9FBD-5171BD3D0A87}" type="pres">
      <dgm:prSet presAssocID="{5F1C7BF2-1B3B-4258-9A4B-FD48C457FE34}" presName="accentRepeatNode" presStyleLbl="solidFgAcc1" presStyleIdx="4" presStyleCnt="5"/>
      <dgm:spPr/>
    </dgm:pt>
  </dgm:ptLst>
  <dgm:cxnLst>
    <dgm:cxn modelId="{D9B72DC8-5514-44C8-9AFA-02A823F085F0}" srcId="{D237785A-0738-4055-8CD6-6D41774BF458}" destId="{D8E27B09-6BA1-4241-ADC4-704D3B7F62DD}" srcOrd="1" destOrd="0" parTransId="{07C31654-8B82-4710-AA17-EE83768AC6CA}" sibTransId="{BC528DD3-CA32-43F3-91D3-0A690C984FD8}"/>
    <dgm:cxn modelId="{57419735-E5C0-46A2-AF0E-4ABAAE4C5FD4}" srcId="{D237785A-0738-4055-8CD6-6D41774BF458}" destId="{C26132F9-3EA0-4212-8318-3E36AE5DC92B}" srcOrd="0" destOrd="0" parTransId="{626C0BEA-F751-4664-9EFB-6837B99F1FCC}" sibTransId="{98334E77-D492-46FB-B133-CF9D07864DFF}"/>
    <dgm:cxn modelId="{F263209C-BA79-4B28-827D-4514711228A6}" type="presOf" srcId="{6007F027-89FE-415E-8238-F7477D4A25DC}" destId="{67FF0A6A-C243-4B74-95D4-BFCCE070AC33}" srcOrd="0" destOrd="0" presId="urn:microsoft.com/office/officeart/2008/layout/VerticalCurvedList"/>
    <dgm:cxn modelId="{295F643A-C450-4F45-868B-9BBCB02639CD}" type="presOf" srcId="{D237785A-0738-4055-8CD6-6D41774BF458}" destId="{125BAC67-713A-4AA7-B204-FA1BADD459D5}" srcOrd="0" destOrd="0" presId="urn:microsoft.com/office/officeart/2008/layout/VerticalCurvedList"/>
    <dgm:cxn modelId="{41942AE9-8712-46E2-884E-280FE2096472}" type="presOf" srcId="{8E6C98DA-2478-44B7-9E49-4ECD52B28F89}" destId="{2AC84E60-DA03-4B8B-B70D-2683FD141A87}" srcOrd="0" destOrd="0" presId="urn:microsoft.com/office/officeart/2008/layout/VerticalCurvedList"/>
    <dgm:cxn modelId="{28340539-75D3-4517-96C0-907962C79022}" type="presOf" srcId="{98334E77-D492-46FB-B133-CF9D07864DFF}" destId="{528ACDA8-7FF8-4592-A8C8-C77FD6D3148E}" srcOrd="0" destOrd="0" presId="urn:microsoft.com/office/officeart/2008/layout/VerticalCurvedList"/>
    <dgm:cxn modelId="{87FB6F91-6676-48D5-886C-FBDD303C320E}" type="presOf" srcId="{C26132F9-3EA0-4212-8318-3E36AE5DC92B}" destId="{77772156-30C8-40A0-99FE-B4258A802F09}" srcOrd="0" destOrd="0" presId="urn:microsoft.com/office/officeart/2008/layout/VerticalCurvedList"/>
    <dgm:cxn modelId="{22C19B8B-FE89-4D4D-825C-0D0D301501FB}" srcId="{D237785A-0738-4055-8CD6-6D41774BF458}" destId="{5F1C7BF2-1B3B-4258-9A4B-FD48C457FE34}" srcOrd="4" destOrd="0" parTransId="{562E304B-1AE7-4025-9DEA-7D95FCA7C707}" sibTransId="{6421C6D7-F3E5-46AF-9211-9C862228BD05}"/>
    <dgm:cxn modelId="{5367AD43-F037-4EFB-99F9-C4504CD9FBC1}" srcId="{D237785A-0738-4055-8CD6-6D41774BF458}" destId="{6007F027-89FE-415E-8238-F7477D4A25DC}" srcOrd="3" destOrd="0" parTransId="{F4B81799-28A1-4270-A150-8157B0F9867E}" sibTransId="{90FA21E6-ACC6-4FDF-AAC0-40249EB9D6E0}"/>
    <dgm:cxn modelId="{BE0B378E-2AB5-46B8-BEFD-005F21BEBE60}" type="presOf" srcId="{5F1C7BF2-1B3B-4258-9A4B-FD48C457FE34}" destId="{32CB2E2D-95A2-4EDF-9CFB-F99A04752BED}" srcOrd="0" destOrd="0" presId="urn:microsoft.com/office/officeart/2008/layout/VerticalCurvedList"/>
    <dgm:cxn modelId="{42B01F2F-D826-48D7-B530-00F680A62175}" srcId="{D237785A-0738-4055-8CD6-6D41774BF458}" destId="{8E6C98DA-2478-44B7-9E49-4ECD52B28F89}" srcOrd="2" destOrd="0" parTransId="{06CD7F00-B8EB-4480-BFC3-FD7AEDCA1884}" sibTransId="{500583BD-2A8D-459F-9788-7CA4441F5DD6}"/>
    <dgm:cxn modelId="{A53A9116-34BC-4602-8A51-B5A5AB34D1A0}" type="presOf" srcId="{D8E27B09-6BA1-4241-ADC4-704D3B7F62DD}" destId="{8467CE65-7FA1-42F5-8D50-24CFAE52503D}" srcOrd="0" destOrd="0" presId="urn:microsoft.com/office/officeart/2008/layout/VerticalCurvedList"/>
    <dgm:cxn modelId="{4B04091D-B225-4500-B9F8-5E0A477B35B1}" type="presParOf" srcId="{125BAC67-713A-4AA7-B204-FA1BADD459D5}" destId="{E2FC94A1-63BE-4B34-9B36-C661550CA41E}" srcOrd="0" destOrd="0" presId="urn:microsoft.com/office/officeart/2008/layout/VerticalCurvedList"/>
    <dgm:cxn modelId="{014D03DD-879A-410C-9B35-B4BAB7448573}" type="presParOf" srcId="{E2FC94A1-63BE-4B34-9B36-C661550CA41E}" destId="{4739E5C6-0B1E-44DA-803A-3FC51332EC79}" srcOrd="0" destOrd="0" presId="urn:microsoft.com/office/officeart/2008/layout/VerticalCurvedList"/>
    <dgm:cxn modelId="{8D852C6F-0236-4C17-B341-08A605261B2A}" type="presParOf" srcId="{4739E5C6-0B1E-44DA-803A-3FC51332EC79}" destId="{AEF3CDBE-0B53-47C9-968B-5BD8F9DC179F}" srcOrd="0" destOrd="0" presId="urn:microsoft.com/office/officeart/2008/layout/VerticalCurvedList"/>
    <dgm:cxn modelId="{6196E7CD-A3C6-45A6-8EBF-13C2DC31F49F}" type="presParOf" srcId="{4739E5C6-0B1E-44DA-803A-3FC51332EC79}" destId="{528ACDA8-7FF8-4592-A8C8-C77FD6D3148E}" srcOrd="1" destOrd="0" presId="urn:microsoft.com/office/officeart/2008/layout/VerticalCurvedList"/>
    <dgm:cxn modelId="{A97DBD7F-0388-4BFE-AC1A-13CF56F59FC3}" type="presParOf" srcId="{4739E5C6-0B1E-44DA-803A-3FC51332EC79}" destId="{E22197DA-48B4-47D9-850E-421DCD27032F}" srcOrd="2" destOrd="0" presId="urn:microsoft.com/office/officeart/2008/layout/VerticalCurvedList"/>
    <dgm:cxn modelId="{40EACC53-9497-4189-8E61-B5551EB14D8D}" type="presParOf" srcId="{4739E5C6-0B1E-44DA-803A-3FC51332EC79}" destId="{87023049-7E9C-443C-8586-063FA7F37E4F}" srcOrd="3" destOrd="0" presId="urn:microsoft.com/office/officeart/2008/layout/VerticalCurvedList"/>
    <dgm:cxn modelId="{D972DB06-B80E-463F-9445-C23B67F0D8C1}" type="presParOf" srcId="{E2FC94A1-63BE-4B34-9B36-C661550CA41E}" destId="{77772156-30C8-40A0-99FE-B4258A802F09}" srcOrd="1" destOrd="0" presId="urn:microsoft.com/office/officeart/2008/layout/VerticalCurvedList"/>
    <dgm:cxn modelId="{7B9C5F5A-45E7-486A-8F0B-738814184D9F}" type="presParOf" srcId="{E2FC94A1-63BE-4B34-9B36-C661550CA41E}" destId="{7C623617-DF5F-4BDF-BDF8-E98724FA1F1E}" srcOrd="2" destOrd="0" presId="urn:microsoft.com/office/officeart/2008/layout/VerticalCurvedList"/>
    <dgm:cxn modelId="{42B7F1E3-B157-4585-A4F9-A7CB6DDB931D}" type="presParOf" srcId="{7C623617-DF5F-4BDF-BDF8-E98724FA1F1E}" destId="{4618D2C0-BA41-4725-8F0D-4F1CAEB518CE}" srcOrd="0" destOrd="0" presId="urn:microsoft.com/office/officeart/2008/layout/VerticalCurvedList"/>
    <dgm:cxn modelId="{61067A9B-BDAA-43E7-B8C3-A854C8A6AAC0}" type="presParOf" srcId="{E2FC94A1-63BE-4B34-9B36-C661550CA41E}" destId="{8467CE65-7FA1-42F5-8D50-24CFAE52503D}" srcOrd="3" destOrd="0" presId="urn:microsoft.com/office/officeart/2008/layout/VerticalCurvedList"/>
    <dgm:cxn modelId="{8EEA8F4B-8ADE-454D-A112-76D855E90DD9}" type="presParOf" srcId="{E2FC94A1-63BE-4B34-9B36-C661550CA41E}" destId="{74C1DCEA-903C-47A5-A900-316C86786DB7}" srcOrd="4" destOrd="0" presId="urn:microsoft.com/office/officeart/2008/layout/VerticalCurvedList"/>
    <dgm:cxn modelId="{C642DAB5-14C3-4B50-B216-1D5DB293E622}" type="presParOf" srcId="{74C1DCEA-903C-47A5-A900-316C86786DB7}" destId="{CB5E1B6D-9CDD-44F0-9F33-F0414B288C91}" srcOrd="0" destOrd="0" presId="urn:microsoft.com/office/officeart/2008/layout/VerticalCurvedList"/>
    <dgm:cxn modelId="{54041459-75C9-4C6B-8ED4-A6440AAD74D8}" type="presParOf" srcId="{E2FC94A1-63BE-4B34-9B36-C661550CA41E}" destId="{2AC84E60-DA03-4B8B-B70D-2683FD141A87}" srcOrd="5" destOrd="0" presId="urn:microsoft.com/office/officeart/2008/layout/VerticalCurvedList"/>
    <dgm:cxn modelId="{A3E5A738-3C2D-4411-9B2E-333DAE8ED596}" type="presParOf" srcId="{E2FC94A1-63BE-4B34-9B36-C661550CA41E}" destId="{FFC591E1-A6DA-4389-8F28-9107028D4CA4}" srcOrd="6" destOrd="0" presId="urn:microsoft.com/office/officeart/2008/layout/VerticalCurvedList"/>
    <dgm:cxn modelId="{B3C0C270-8305-4200-9AEA-61A610CF72BB}" type="presParOf" srcId="{FFC591E1-A6DA-4389-8F28-9107028D4CA4}" destId="{F5BAA8B4-122A-4D77-AC1A-B5AC75F0CBA8}" srcOrd="0" destOrd="0" presId="urn:microsoft.com/office/officeart/2008/layout/VerticalCurvedList"/>
    <dgm:cxn modelId="{63468F4D-D52D-4912-B758-8F28FC05AF2A}" type="presParOf" srcId="{E2FC94A1-63BE-4B34-9B36-C661550CA41E}" destId="{67FF0A6A-C243-4B74-95D4-BFCCE070AC33}" srcOrd="7" destOrd="0" presId="urn:microsoft.com/office/officeart/2008/layout/VerticalCurvedList"/>
    <dgm:cxn modelId="{5DA315C1-F912-48B6-B6EC-9F196D6DB7D3}" type="presParOf" srcId="{E2FC94A1-63BE-4B34-9B36-C661550CA41E}" destId="{B1269941-8564-4AC0-B67E-9249BCBD9CE1}" srcOrd="8" destOrd="0" presId="urn:microsoft.com/office/officeart/2008/layout/VerticalCurvedList"/>
    <dgm:cxn modelId="{E5CA530C-3C03-4BA2-8E01-A121ACA7C30E}" type="presParOf" srcId="{B1269941-8564-4AC0-B67E-9249BCBD9CE1}" destId="{283FB7DC-B3D2-4D29-8A19-7CF78FFB83C8}" srcOrd="0" destOrd="0" presId="urn:microsoft.com/office/officeart/2008/layout/VerticalCurvedList"/>
    <dgm:cxn modelId="{7516DBD4-B922-4120-85AA-010D987F1AE3}" type="presParOf" srcId="{E2FC94A1-63BE-4B34-9B36-C661550CA41E}" destId="{32CB2E2D-95A2-4EDF-9CFB-F99A04752BED}" srcOrd="9" destOrd="0" presId="urn:microsoft.com/office/officeart/2008/layout/VerticalCurvedList"/>
    <dgm:cxn modelId="{C7742FCE-F2F7-4CF7-B9AA-576E3EF1B74B}" type="presParOf" srcId="{E2FC94A1-63BE-4B34-9B36-C661550CA41E}" destId="{D57884A8-25F7-45B6-9FAB-391AC614D53C}" srcOrd="10" destOrd="0" presId="urn:microsoft.com/office/officeart/2008/layout/VerticalCurvedList"/>
    <dgm:cxn modelId="{FE38518A-52B3-477E-9EE8-3DA341C27E8D}" type="presParOf" srcId="{D57884A8-25F7-45B6-9FAB-391AC614D53C}" destId="{14EB7FC3-3737-4AA1-9FBD-5171BD3D0A8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8ACDA8-7FF8-4592-A8C8-C77FD6D3148E}">
      <dsp:nvSpPr>
        <dsp:cNvPr id="0" name=""/>
        <dsp:cNvSpPr/>
      </dsp:nvSpPr>
      <dsp:spPr>
        <a:xfrm>
          <a:off x="-4987674" y="-764205"/>
          <a:ext cx="5940073" cy="5940073"/>
        </a:xfrm>
        <a:prstGeom prst="blockArc">
          <a:avLst>
            <a:gd name="adj1" fmla="val 18900000"/>
            <a:gd name="adj2" fmla="val 2700000"/>
            <a:gd name="adj3" fmla="val 364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72156-30C8-40A0-99FE-B4258A802F09}">
      <dsp:nvSpPr>
        <dsp:cNvPr id="0" name=""/>
        <dsp:cNvSpPr/>
      </dsp:nvSpPr>
      <dsp:spPr>
        <a:xfrm>
          <a:off x="416664" y="275640"/>
          <a:ext cx="7752258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služba počítačové sítě Internet</a:t>
          </a:r>
          <a:endParaRPr lang="cs-CZ" sz="2700" kern="1200" dirty="0"/>
        </a:p>
      </dsp:txBody>
      <dsp:txXfrm>
        <a:off x="416664" y="275640"/>
        <a:ext cx="7752258" cy="551634"/>
      </dsp:txXfrm>
    </dsp:sp>
    <dsp:sp modelId="{4618D2C0-BA41-4725-8F0D-4F1CAEB518CE}">
      <dsp:nvSpPr>
        <dsp:cNvPr id="0" name=""/>
        <dsp:cNvSpPr/>
      </dsp:nvSpPr>
      <dsp:spPr>
        <a:xfrm>
          <a:off x="71892" y="206686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67CE65-7FA1-42F5-8D50-24CFAE52503D}">
      <dsp:nvSpPr>
        <dsp:cNvPr id="0" name=""/>
        <dsp:cNvSpPr/>
      </dsp:nvSpPr>
      <dsp:spPr>
        <a:xfrm>
          <a:off x="811949" y="1102827"/>
          <a:ext cx="7356973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připomíná „obrázkový časopis” </a:t>
          </a:r>
          <a:endParaRPr lang="cs-CZ" sz="2700" kern="1200" dirty="0"/>
        </a:p>
      </dsp:txBody>
      <dsp:txXfrm>
        <a:off x="811949" y="1102827"/>
        <a:ext cx="7356973" cy="551634"/>
      </dsp:txXfrm>
    </dsp:sp>
    <dsp:sp modelId="{CB5E1B6D-9CDD-44F0-9F33-F0414B288C91}">
      <dsp:nvSpPr>
        <dsp:cNvPr id="0" name=""/>
        <dsp:cNvSpPr/>
      </dsp:nvSpPr>
      <dsp:spPr>
        <a:xfrm>
          <a:off x="467177" y="1033872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C84E60-DA03-4B8B-B70D-2683FD141A87}">
      <dsp:nvSpPr>
        <dsp:cNvPr id="0" name=""/>
        <dsp:cNvSpPr/>
      </dsp:nvSpPr>
      <dsp:spPr>
        <a:xfrm>
          <a:off x="933269" y="1930013"/>
          <a:ext cx="7235652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základní stránka – </a:t>
          </a:r>
          <a:r>
            <a:rPr lang="cs-CZ" sz="2700" b="1" kern="1200" dirty="0" smtClean="0">
              <a:effectLst>
                <a:outerShdw blurRad="38100" dist="38100" dir="2700000" algn="tl">
                  <a:srgbClr val="C0C0C0"/>
                </a:outerShdw>
              </a:effectLst>
            </a:rPr>
            <a:t>HOME PAGE</a:t>
          </a:r>
          <a:endParaRPr lang="cs-CZ" sz="2700" kern="1200" dirty="0"/>
        </a:p>
      </dsp:txBody>
      <dsp:txXfrm>
        <a:off x="933269" y="1930013"/>
        <a:ext cx="7235652" cy="551634"/>
      </dsp:txXfrm>
    </dsp:sp>
    <dsp:sp modelId="{F5BAA8B4-122A-4D77-AC1A-B5AC75F0CBA8}">
      <dsp:nvSpPr>
        <dsp:cNvPr id="0" name=""/>
        <dsp:cNvSpPr/>
      </dsp:nvSpPr>
      <dsp:spPr>
        <a:xfrm>
          <a:off x="588498" y="1861059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5648CF-8517-444F-B813-5DD43ABF1781}">
      <dsp:nvSpPr>
        <dsp:cNvPr id="0" name=""/>
        <dsp:cNvSpPr/>
      </dsp:nvSpPr>
      <dsp:spPr>
        <a:xfrm>
          <a:off x="757949" y="2793067"/>
          <a:ext cx="7356973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hypertextové dokumenty</a:t>
          </a:r>
        </a:p>
      </dsp:txBody>
      <dsp:txXfrm>
        <a:off x="757949" y="2793067"/>
        <a:ext cx="7356973" cy="551634"/>
      </dsp:txXfrm>
    </dsp:sp>
    <dsp:sp modelId="{B5660B5F-8616-48D2-A848-A75334106534}">
      <dsp:nvSpPr>
        <dsp:cNvPr id="0" name=""/>
        <dsp:cNvSpPr/>
      </dsp:nvSpPr>
      <dsp:spPr>
        <a:xfrm>
          <a:off x="467177" y="2688246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C18701-5CA7-4D7C-918E-272859B5F724}">
      <dsp:nvSpPr>
        <dsp:cNvPr id="0" name=""/>
        <dsp:cNvSpPr/>
      </dsp:nvSpPr>
      <dsp:spPr>
        <a:xfrm>
          <a:off x="416664" y="3584387"/>
          <a:ext cx="7752258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obsahuje texty, obrázky, multimediální soubory</a:t>
          </a:r>
          <a:endParaRPr lang="cs-CZ" sz="2700" kern="1200" dirty="0"/>
        </a:p>
      </dsp:txBody>
      <dsp:txXfrm>
        <a:off x="416664" y="3584387"/>
        <a:ext cx="7752258" cy="551634"/>
      </dsp:txXfrm>
    </dsp:sp>
    <dsp:sp modelId="{0268C906-58C5-49FF-B59C-CCAE33733652}">
      <dsp:nvSpPr>
        <dsp:cNvPr id="0" name=""/>
        <dsp:cNvSpPr/>
      </dsp:nvSpPr>
      <dsp:spPr>
        <a:xfrm>
          <a:off x="71892" y="3515432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8ACDA8-7FF8-4592-A8C8-C77FD6D3148E}">
      <dsp:nvSpPr>
        <dsp:cNvPr id="0" name=""/>
        <dsp:cNvSpPr/>
      </dsp:nvSpPr>
      <dsp:spPr>
        <a:xfrm>
          <a:off x="-4987674" y="-764205"/>
          <a:ext cx="5940073" cy="5940073"/>
        </a:xfrm>
        <a:prstGeom prst="blockArc">
          <a:avLst>
            <a:gd name="adj1" fmla="val 18900000"/>
            <a:gd name="adj2" fmla="val 2700000"/>
            <a:gd name="adj3" fmla="val 364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72156-30C8-40A0-99FE-B4258A802F09}">
      <dsp:nvSpPr>
        <dsp:cNvPr id="0" name=""/>
        <dsp:cNvSpPr/>
      </dsp:nvSpPr>
      <dsp:spPr>
        <a:xfrm>
          <a:off x="416664" y="275640"/>
          <a:ext cx="7752258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na stránce zvýrazněny</a:t>
          </a:r>
          <a:endParaRPr lang="cs-CZ" sz="2700" kern="1200" dirty="0"/>
        </a:p>
      </dsp:txBody>
      <dsp:txXfrm>
        <a:off x="416664" y="275640"/>
        <a:ext cx="7752258" cy="551634"/>
      </dsp:txXfrm>
    </dsp:sp>
    <dsp:sp modelId="{4618D2C0-BA41-4725-8F0D-4F1CAEB518CE}">
      <dsp:nvSpPr>
        <dsp:cNvPr id="0" name=""/>
        <dsp:cNvSpPr/>
      </dsp:nvSpPr>
      <dsp:spPr>
        <a:xfrm>
          <a:off x="71892" y="206686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67CE65-7FA1-42F5-8D50-24CFAE52503D}">
      <dsp:nvSpPr>
        <dsp:cNvPr id="0" name=""/>
        <dsp:cNvSpPr/>
      </dsp:nvSpPr>
      <dsp:spPr>
        <a:xfrm>
          <a:off x="811949" y="1102827"/>
          <a:ext cx="7356973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odkaz na jiný „web“ </a:t>
          </a:r>
          <a:endParaRPr lang="cs-CZ" sz="2700" kern="1200" dirty="0"/>
        </a:p>
      </dsp:txBody>
      <dsp:txXfrm>
        <a:off x="811949" y="1102827"/>
        <a:ext cx="7356973" cy="551634"/>
      </dsp:txXfrm>
    </dsp:sp>
    <dsp:sp modelId="{CB5E1B6D-9CDD-44F0-9F33-F0414B288C91}">
      <dsp:nvSpPr>
        <dsp:cNvPr id="0" name=""/>
        <dsp:cNvSpPr/>
      </dsp:nvSpPr>
      <dsp:spPr>
        <a:xfrm>
          <a:off x="467177" y="1033872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C84E60-DA03-4B8B-B70D-2683FD141A87}">
      <dsp:nvSpPr>
        <dsp:cNvPr id="0" name=""/>
        <dsp:cNvSpPr/>
      </dsp:nvSpPr>
      <dsp:spPr>
        <a:xfrm>
          <a:off x="933269" y="1930013"/>
          <a:ext cx="7235652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odkaz na jinou stránku stejného webu</a:t>
          </a:r>
          <a:endParaRPr lang="cs-CZ" sz="2700" kern="1200" dirty="0"/>
        </a:p>
      </dsp:txBody>
      <dsp:txXfrm>
        <a:off x="933269" y="1930013"/>
        <a:ext cx="7235652" cy="551634"/>
      </dsp:txXfrm>
    </dsp:sp>
    <dsp:sp modelId="{F5BAA8B4-122A-4D77-AC1A-B5AC75F0CBA8}">
      <dsp:nvSpPr>
        <dsp:cNvPr id="0" name=""/>
        <dsp:cNvSpPr/>
      </dsp:nvSpPr>
      <dsp:spPr>
        <a:xfrm>
          <a:off x="588498" y="1861059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5648CF-8517-444F-B813-5DD43ABF1781}">
      <dsp:nvSpPr>
        <dsp:cNvPr id="0" name=""/>
        <dsp:cNvSpPr/>
      </dsp:nvSpPr>
      <dsp:spPr>
        <a:xfrm>
          <a:off x="757949" y="2793067"/>
          <a:ext cx="7356973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odkaz na jiné místo na stránce</a:t>
          </a:r>
        </a:p>
      </dsp:txBody>
      <dsp:txXfrm>
        <a:off x="757949" y="2793067"/>
        <a:ext cx="7356973" cy="551634"/>
      </dsp:txXfrm>
    </dsp:sp>
    <dsp:sp modelId="{B5660B5F-8616-48D2-A848-A75334106534}">
      <dsp:nvSpPr>
        <dsp:cNvPr id="0" name=""/>
        <dsp:cNvSpPr/>
      </dsp:nvSpPr>
      <dsp:spPr>
        <a:xfrm>
          <a:off x="467177" y="2688246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433E2E-94A9-48AF-9CAF-22C438F2FD25}">
      <dsp:nvSpPr>
        <dsp:cNvPr id="0" name=""/>
        <dsp:cNvSpPr/>
      </dsp:nvSpPr>
      <dsp:spPr>
        <a:xfrm>
          <a:off x="416664" y="3584387"/>
          <a:ext cx="7752258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700" kern="1200" dirty="0" smtClean="0"/>
            <a:t>odkaz na jiný dokument (obrázek, jiný soubor)</a:t>
          </a:r>
          <a:endParaRPr lang="cs-CZ" sz="2700" kern="1200" dirty="0"/>
        </a:p>
      </dsp:txBody>
      <dsp:txXfrm>
        <a:off x="416664" y="3584387"/>
        <a:ext cx="7752258" cy="551634"/>
      </dsp:txXfrm>
    </dsp:sp>
    <dsp:sp modelId="{D11BC010-CCFE-4A97-8A68-317E081DD1D9}">
      <dsp:nvSpPr>
        <dsp:cNvPr id="0" name=""/>
        <dsp:cNvSpPr/>
      </dsp:nvSpPr>
      <dsp:spPr>
        <a:xfrm>
          <a:off x="71892" y="3515432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8ACDA8-7FF8-4592-A8C8-C77FD6D3148E}">
      <dsp:nvSpPr>
        <dsp:cNvPr id="0" name=""/>
        <dsp:cNvSpPr/>
      </dsp:nvSpPr>
      <dsp:spPr>
        <a:xfrm>
          <a:off x="-4987674" y="-764205"/>
          <a:ext cx="5940073" cy="5940073"/>
        </a:xfrm>
        <a:prstGeom prst="blockArc">
          <a:avLst>
            <a:gd name="adj1" fmla="val 18900000"/>
            <a:gd name="adj2" fmla="val 2700000"/>
            <a:gd name="adj3" fmla="val 364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72156-30C8-40A0-99FE-B4258A802F09}">
      <dsp:nvSpPr>
        <dsp:cNvPr id="0" name=""/>
        <dsp:cNvSpPr/>
      </dsp:nvSpPr>
      <dsp:spPr>
        <a:xfrm>
          <a:off x="498721" y="339168"/>
          <a:ext cx="7670201" cy="6786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8710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„</a:t>
          </a:r>
          <a:r>
            <a:rPr lang="cs-CZ" sz="2500" kern="1200" dirty="0" err="1" smtClean="0"/>
            <a:t>hype</a:t>
          </a:r>
          <a:r>
            <a:rPr lang="cs-CZ" sz="2500" kern="1200" dirty="0" smtClean="0"/>
            <a:t>“ – znamená „něco více“</a:t>
          </a:r>
          <a:endParaRPr lang="cs-CZ" sz="2500" kern="1200" dirty="0"/>
        </a:p>
      </dsp:txBody>
      <dsp:txXfrm>
        <a:off x="498721" y="339168"/>
        <a:ext cx="7670201" cy="678690"/>
      </dsp:txXfrm>
    </dsp:sp>
    <dsp:sp modelId="{4618D2C0-BA41-4725-8F0D-4F1CAEB518CE}">
      <dsp:nvSpPr>
        <dsp:cNvPr id="0" name=""/>
        <dsp:cNvSpPr/>
      </dsp:nvSpPr>
      <dsp:spPr>
        <a:xfrm>
          <a:off x="74539" y="254332"/>
          <a:ext cx="848362" cy="8483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67CE65-7FA1-42F5-8D50-24CFAE52503D}">
      <dsp:nvSpPr>
        <dsp:cNvPr id="0" name=""/>
        <dsp:cNvSpPr/>
      </dsp:nvSpPr>
      <dsp:spPr>
        <a:xfrm>
          <a:off x="887829" y="1357380"/>
          <a:ext cx="7281092" cy="6786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8710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je to tedy více než textový dokument</a:t>
          </a:r>
          <a:endParaRPr lang="cs-CZ" sz="2500" kern="1200" dirty="0"/>
        </a:p>
      </dsp:txBody>
      <dsp:txXfrm>
        <a:off x="887829" y="1357380"/>
        <a:ext cx="7281092" cy="678690"/>
      </dsp:txXfrm>
    </dsp:sp>
    <dsp:sp modelId="{CB5E1B6D-9CDD-44F0-9F33-F0414B288C91}">
      <dsp:nvSpPr>
        <dsp:cNvPr id="0" name=""/>
        <dsp:cNvSpPr/>
      </dsp:nvSpPr>
      <dsp:spPr>
        <a:xfrm>
          <a:off x="463648" y="1272543"/>
          <a:ext cx="848362" cy="8483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C84E60-DA03-4B8B-B70D-2683FD141A87}">
      <dsp:nvSpPr>
        <dsp:cNvPr id="0" name=""/>
        <dsp:cNvSpPr/>
      </dsp:nvSpPr>
      <dsp:spPr>
        <a:xfrm>
          <a:off x="887829" y="2375591"/>
          <a:ext cx="7281092" cy="6786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8710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obsahuje </a:t>
          </a:r>
          <a:r>
            <a:rPr lang="cs-CZ" sz="2500" i="1" kern="1200" dirty="0" smtClean="0">
              <a:solidFill>
                <a:schemeClr val="accent1"/>
              </a:solidFill>
            </a:rPr>
            <a:t>hypertextové odkazy</a:t>
          </a:r>
          <a:r>
            <a:rPr lang="cs-CZ" sz="2500" i="1" kern="1200" dirty="0" smtClean="0"/>
            <a:t> </a:t>
          </a:r>
          <a:r>
            <a:rPr lang="cs-CZ" sz="2500" kern="1200" dirty="0" smtClean="0"/>
            <a:t>(</a:t>
          </a:r>
          <a:r>
            <a:rPr lang="cs-CZ" sz="2500" kern="1200" dirty="0" err="1" smtClean="0"/>
            <a:t>links</a:t>
          </a:r>
          <a:r>
            <a:rPr lang="cs-CZ" sz="2500" kern="1200" dirty="0" smtClean="0"/>
            <a:t>)</a:t>
          </a:r>
          <a:endParaRPr lang="cs-CZ" sz="2500" kern="1200" dirty="0"/>
        </a:p>
      </dsp:txBody>
      <dsp:txXfrm>
        <a:off x="887829" y="2375591"/>
        <a:ext cx="7281092" cy="678690"/>
      </dsp:txXfrm>
    </dsp:sp>
    <dsp:sp modelId="{F5BAA8B4-122A-4D77-AC1A-B5AC75F0CBA8}">
      <dsp:nvSpPr>
        <dsp:cNvPr id="0" name=""/>
        <dsp:cNvSpPr/>
      </dsp:nvSpPr>
      <dsp:spPr>
        <a:xfrm>
          <a:off x="463648" y="2290755"/>
          <a:ext cx="848362" cy="8483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FF0A6A-C243-4B74-95D4-BFCCE070AC33}">
      <dsp:nvSpPr>
        <dsp:cNvPr id="0" name=""/>
        <dsp:cNvSpPr/>
      </dsp:nvSpPr>
      <dsp:spPr>
        <a:xfrm>
          <a:off x="498721" y="3393803"/>
          <a:ext cx="7670201" cy="6786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8710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kern="1200" dirty="0" smtClean="0"/>
            <a:t>čtou se elektronicky pomocí speciálních programů</a:t>
          </a:r>
          <a:endParaRPr lang="cs-CZ" sz="2500" kern="1200" dirty="0"/>
        </a:p>
      </dsp:txBody>
      <dsp:txXfrm>
        <a:off x="498721" y="3393803"/>
        <a:ext cx="7670201" cy="678690"/>
      </dsp:txXfrm>
    </dsp:sp>
    <dsp:sp modelId="{283FB7DC-B3D2-4D29-8A19-7CF78FFB83C8}">
      <dsp:nvSpPr>
        <dsp:cNvPr id="0" name=""/>
        <dsp:cNvSpPr/>
      </dsp:nvSpPr>
      <dsp:spPr>
        <a:xfrm>
          <a:off x="74539" y="3308967"/>
          <a:ext cx="848362" cy="8483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E5278D-7CE8-40D1-868D-3003F23718CC}">
      <dsp:nvSpPr>
        <dsp:cNvPr id="0" name=""/>
        <dsp:cNvSpPr/>
      </dsp:nvSpPr>
      <dsp:spPr>
        <a:xfrm rot="5400000">
          <a:off x="3769864" y="81754"/>
          <a:ext cx="1243458" cy="108180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1" kern="1200" dirty="0" smtClean="0"/>
            <a:t>Webserver</a:t>
          </a:r>
          <a:endParaRPr lang="cs-CZ" sz="1000" b="1" kern="1200" dirty="0"/>
        </a:p>
      </dsp:txBody>
      <dsp:txXfrm rot="-5400000">
        <a:off x="4019270" y="194702"/>
        <a:ext cx="744645" cy="855914"/>
      </dsp:txXfrm>
    </dsp:sp>
    <dsp:sp modelId="{222CC7F0-68D3-44BB-BECC-A95349E6CC30}">
      <dsp:nvSpPr>
        <dsp:cNvPr id="0" name=""/>
        <dsp:cNvSpPr/>
      </dsp:nvSpPr>
      <dsp:spPr>
        <a:xfrm>
          <a:off x="4965325" y="249621"/>
          <a:ext cx="1387700" cy="7460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Webový server</a:t>
          </a:r>
          <a:endParaRPr lang="cs-CZ" sz="1600" kern="1200" dirty="0"/>
        </a:p>
      </dsp:txBody>
      <dsp:txXfrm>
        <a:off x="4965325" y="249621"/>
        <a:ext cx="1387700" cy="746075"/>
      </dsp:txXfrm>
    </dsp:sp>
    <dsp:sp modelId="{F9FD3260-9879-4C75-8644-8E24AED1E342}">
      <dsp:nvSpPr>
        <dsp:cNvPr id="0" name=""/>
        <dsp:cNvSpPr/>
      </dsp:nvSpPr>
      <dsp:spPr>
        <a:xfrm rot="5400000">
          <a:off x="2601510" y="81754"/>
          <a:ext cx="1243458" cy="108180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600" kern="1200"/>
        </a:p>
      </dsp:txBody>
      <dsp:txXfrm rot="-5400000">
        <a:off x="2850916" y="194702"/>
        <a:ext cx="744645" cy="855914"/>
      </dsp:txXfrm>
    </dsp:sp>
    <dsp:sp modelId="{32741E05-8D5E-4B92-A5C4-EB7B6B0D7C29}">
      <dsp:nvSpPr>
        <dsp:cNvPr id="0" name=""/>
        <dsp:cNvSpPr/>
      </dsp:nvSpPr>
      <dsp:spPr>
        <a:xfrm rot="5400000">
          <a:off x="3183449" y="1137202"/>
          <a:ext cx="1243458" cy="108180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1" kern="1200" dirty="0" smtClean="0"/>
            <a:t>Browser</a:t>
          </a:r>
          <a:endParaRPr lang="cs-CZ" sz="1000" b="1" kern="1200" dirty="0"/>
        </a:p>
      </dsp:txBody>
      <dsp:txXfrm rot="-5400000">
        <a:off x="3432855" y="1250150"/>
        <a:ext cx="744645" cy="855914"/>
      </dsp:txXfrm>
    </dsp:sp>
    <dsp:sp modelId="{2F8682EA-B9F7-400E-8A4A-630E99915C9E}">
      <dsp:nvSpPr>
        <dsp:cNvPr id="0" name=""/>
        <dsp:cNvSpPr/>
      </dsp:nvSpPr>
      <dsp:spPr>
        <a:xfrm>
          <a:off x="1876573" y="1305069"/>
          <a:ext cx="1342935" cy="7460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Internetový prohlížeč</a:t>
          </a:r>
          <a:endParaRPr lang="cs-CZ" sz="1600" kern="1200" dirty="0"/>
        </a:p>
      </dsp:txBody>
      <dsp:txXfrm>
        <a:off x="1876573" y="1305069"/>
        <a:ext cx="1342935" cy="746075"/>
      </dsp:txXfrm>
    </dsp:sp>
    <dsp:sp modelId="{0CBC39E2-5B2B-4079-BF94-56E122D9C448}">
      <dsp:nvSpPr>
        <dsp:cNvPr id="0" name=""/>
        <dsp:cNvSpPr/>
      </dsp:nvSpPr>
      <dsp:spPr>
        <a:xfrm rot="5400000">
          <a:off x="4351803" y="1137202"/>
          <a:ext cx="1243458" cy="108180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600" kern="1200"/>
        </a:p>
      </dsp:txBody>
      <dsp:txXfrm rot="-5400000">
        <a:off x="4601209" y="1250150"/>
        <a:ext cx="744645" cy="855914"/>
      </dsp:txXfrm>
    </dsp:sp>
    <dsp:sp modelId="{89C7BD70-905E-4AA3-AA68-CD111761F7FC}">
      <dsp:nvSpPr>
        <dsp:cNvPr id="0" name=""/>
        <dsp:cNvSpPr/>
      </dsp:nvSpPr>
      <dsp:spPr>
        <a:xfrm rot="5400000">
          <a:off x="3769864" y="2192650"/>
          <a:ext cx="1243458" cy="108180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1" kern="1200" dirty="0" smtClean="0"/>
            <a:t>HTTP</a:t>
          </a:r>
          <a:r>
            <a:rPr lang="cs-CZ" sz="1000" kern="1200" dirty="0" smtClean="0"/>
            <a:t/>
          </a:r>
          <a:br>
            <a:rPr lang="cs-CZ" sz="1000" kern="1200" dirty="0" smtClean="0"/>
          </a:br>
          <a:r>
            <a:rPr lang="cs-CZ" sz="1000" b="1" kern="1200" dirty="0" smtClean="0"/>
            <a:t>(HTTPS)</a:t>
          </a:r>
          <a:endParaRPr lang="cs-CZ" sz="1000" b="1" kern="1200" dirty="0"/>
        </a:p>
      </dsp:txBody>
      <dsp:txXfrm rot="-5400000">
        <a:off x="4019270" y="2305598"/>
        <a:ext cx="744645" cy="855914"/>
      </dsp:txXfrm>
    </dsp:sp>
    <dsp:sp modelId="{5CB1CFF5-FD80-4DF5-9D95-5A8CF4E63C05}">
      <dsp:nvSpPr>
        <dsp:cNvPr id="0" name=""/>
        <dsp:cNvSpPr/>
      </dsp:nvSpPr>
      <dsp:spPr>
        <a:xfrm>
          <a:off x="4965325" y="2360517"/>
          <a:ext cx="1387700" cy="7460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Protokol pro komunikaci</a:t>
          </a:r>
          <a:endParaRPr lang="cs-CZ" sz="1600" kern="1200" dirty="0"/>
        </a:p>
      </dsp:txBody>
      <dsp:txXfrm>
        <a:off x="4965325" y="2360517"/>
        <a:ext cx="1387700" cy="746075"/>
      </dsp:txXfrm>
    </dsp:sp>
    <dsp:sp modelId="{F3B4C7B4-721C-4D68-A1A6-0A5D76F77134}">
      <dsp:nvSpPr>
        <dsp:cNvPr id="0" name=""/>
        <dsp:cNvSpPr/>
      </dsp:nvSpPr>
      <dsp:spPr>
        <a:xfrm rot="5400000">
          <a:off x="2601510" y="2192650"/>
          <a:ext cx="1243458" cy="108180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600" kern="1200"/>
        </a:p>
      </dsp:txBody>
      <dsp:txXfrm rot="-5400000">
        <a:off x="2850916" y="2305598"/>
        <a:ext cx="744645" cy="855914"/>
      </dsp:txXfrm>
    </dsp:sp>
    <dsp:sp modelId="{B9206D21-8B6A-40A2-81C9-80667BBEAC62}">
      <dsp:nvSpPr>
        <dsp:cNvPr id="0" name=""/>
        <dsp:cNvSpPr/>
      </dsp:nvSpPr>
      <dsp:spPr>
        <a:xfrm rot="5400000">
          <a:off x="3158468" y="3237218"/>
          <a:ext cx="1243458" cy="108180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1" kern="1200" dirty="0" smtClean="0"/>
            <a:t>HTML</a:t>
          </a:r>
          <a:br>
            <a:rPr lang="cs-CZ" sz="1000" b="1" kern="1200" dirty="0" smtClean="0"/>
          </a:br>
          <a:r>
            <a:rPr lang="cs-CZ" sz="1000" b="1" kern="1200" dirty="0" smtClean="0"/>
            <a:t>XHTML</a:t>
          </a:r>
          <a:endParaRPr lang="cs-CZ" sz="1000" b="1" kern="1200" dirty="0"/>
        </a:p>
      </dsp:txBody>
      <dsp:txXfrm rot="-5400000">
        <a:off x="3407874" y="3350166"/>
        <a:ext cx="744645" cy="855914"/>
      </dsp:txXfrm>
    </dsp:sp>
    <dsp:sp modelId="{94C16B25-8651-4517-A162-783B08511540}">
      <dsp:nvSpPr>
        <dsp:cNvPr id="0" name=""/>
        <dsp:cNvSpPr/>
      </dsp:nvSpPr>
      <dsp:spPr>
        <a:xfrm>
          <a:off x="1234486" y="3365922"/>
          <a:ext cx="1939696" cy="6940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cs-CZ" sz="1600" kern="1200" dirty="0" smtClean="0"/>
            <a:t>Jazyk pro tvorbu webových stránek</a:t>
          </a:r>
          <a:endParaRPr lang="cs-CZ" sz="1600" kern="1200" dirty="0"/>
        </a:p>
      </dsp:txBody>
      <dsp:txXfrm>
        <a:off x="1234486" y="3365922"/>
        <a:ext cx="1939696" cy="694081"/>
      </dsp:txXfrm>
    </dsp:sp>
    <dsp:sp modelId="{CEA48396-EFD4-4CFB-ABDC-3D429A25F703}">
      <dsp:nvSpPr>
        <dsp:cNvPr id="0" name=""/>
        <dsp:cNvSpPr/>
      </dsp:nvSpPr>
      <dsp:spPr>
        <a:xfrm rot="5400000">
          <a:off x="4326822" y="3237218"/>
          <a:ext cx="1243458" cy="108180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600" kern="1200"/>
        </a:p>
      </dsp:txBody>
      <dsp:txXfrm rot="-5400000">
        <a:off x="4576228" y="3350166"/>
        <a:ext cx="744645" cy="85591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8ACDA8-7FF8-4592-A8C8-C77FD6D3148E}">
      <dsp:nvSpPr>
        <dsp:cNvPr id="0" name=""/>
        <dsp:cNvSpPr/>
      </dsp:nvSpPr>
      <dsp:spPr>
        <a:xfrm>
          <a:off x="-4987674" y="-764205"/>
          <a:ext cx="5940073" cy="5940073"/>
        </a:xfrm>
        <a:prstGeom prst="blockArc">
          <a:avLst>
            <a:gd name="adj1" fmla="val 18900000"/>
            <a:gd name="adj2" fmla="val 2700000"/>
            <a:gd name="adj3" fmla="val 364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72156-30C8-40A0-99FE-B4258A802F09}">
      <dsp:nvSpPr>
        <dsp:cNvPr id="0" name=""/>
        <dsp:cNvSpPr/>
      </dsp:nvSpPr>
      <dsp:spPr>
        <a:xfrm>
          <a:off x="416664" y="275640"/>
          <a:ext cx="7752258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jednoznačná adresa dokumentu v „internetu“ </a:t>
          </a:r>
          <a:endParaRPr lang="cs-CZ" sz="2400" kern="1200" dirty="0"/>
        </a:p>
      </dsp:txBody>
      <dsp:txXfrm>
        <a:off x="416664" y="275640"/>
        <a:ext cx="7752258" cy="551634"/>
      </dsp:txXfrm>
    </dsp:sp>
    <dsp:sp modelId="{4618D2C0-BA41-4725-8F0D-4F1CAEB518CE}">
      <dsp:nvSpPr>
        <dsp:cNvPr id="0" name=""/>
        <dsp:cNvSpPr/>
      </dsp:nvSpPr>
      <dsp:spPr>
        <a:xfrm>
          <a:off x="71892" y="206686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67CE65-7FA1-42F5-8D50-24CFAE52503D}">
      <dsp:nvSpPr>
        <dsp:cNvPr id="0" name=""/>
        <dsp:cNvSpPr/>
      </dsp:nvSpPr>
      <dsp:spPr>
        <a:xfrm>
          <a:off x="811949" y="1102827"/>
          <a:ext cx="7356973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i="1" kern="1200" dirty="0" err="1" smtClean="0"/>
            <a:t>Uniform</a:t>
          </a:r>
          <a:r>
            <a:rPr lang="cs-CZ" sz="2400" i="1" kern="1200" dirty="0" smtClean="0"/>
            <a:t> </a:t>
          </a:r>
          <a:r>
            <a:rPr lang="cs-CZ" sz="2400" i="1" kern="1200" dirty="0" err="1" smtClean="0"/>
            <a:t>Resource</a:t>
          </a:r>
          <a:r>
            <a:rPr lang="cs-CZ" sz="2400" i="1" kern="1200" dirty="0" smtClean="0"/>
            <a:t> </a:t>
          </a:r>
          <a:r>
            <a:rPr lang="cs-CZ" sz="2400" i="1" kern="1200" dirty="0" err="1" smtClean="0"/>
            <a:t>Locator</a:t>
          </a:r>
          <a:endParaRPr lang="cs-CZ" sz="2400" kern="1200" dirty="0"/>
        </a:p>
      </dsp:txBody>
      <dsp:txXfrm>
        <a:off x="811949" y="1102827"/>
        <a:ext cx="7356973" cy="551634"/>
      </dsp:txXfrm>
    </dsp:sp>
    <dsp:sp modelId="{CB5E1B6D-9CDD-44F0-9F33-F0414B288C91}">
      <dsp:nvSpPr>
        <dsp:cNvPr id="0" name=""/>
        <dsp:cNvSpPr/>
      </dsp:nvSpPr>
      <dsp:spPr>
        <a:xfrm>
          <a:off x="467177" y="1033872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C84E60-DA03-4B8B-B70D-2683FD141A87}">
      <dsp:nvSpPr>
        <dsp:cNvPr id="0" name=""/>
        <dsp:cNvSpPr/>
      </dsp:nvSpPr>
      <dsp:spPr>
        <a:xfrm>
          <a:off x="933269" y="1930013"/>
          <a:ext cx="7235652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zjistí se: způsob komunikace, který se má použít</a:t>
          </a:r>
          <a:endParaRPr lang="cs-CZ" sz="2400" kern="1200" dirty="0"/>
        </a:p>
      </dsp:txBody>
      <dsp:txXfrm>
        <a:off x="933269" y="1930013"/>
        <a:ext cx="7235652" cy="551634"/>
      </dsp:txXfrm>
    </dsp:sp>
    <dsp:sp modelId="{F5BAA8B4-122A-4D77-AC1A-B5AC75F0CBA8}">
      <dsp:nvSpPr>
        <dsp:cNvPr id="0" name=""/>
        <dsp:cNvSpPr/>
      </dsp:nvSpPr>
      <dsp:spPr>
        <a:xfrm>
          <a:off x="588498" y="1861059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FF0A6A-C243-4B74-95D4-BFCCE070AC33}">
      <dsp:nvSpPr>
        <dsp:cNvPr id="0" name=""/>
        <dsp:cNvSpPr/>
      </dsp:nvSpPr>
      <dsp:spPr>
        <a:xfrm>
          <a:off x="811949" y="2757200"/>
          <a:ext cx="7356973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na který server se obrátit</a:t>
          </a:r>
          <a:endParaRPr lang="cs-CZ" sz="2400" kern="1200" dirty="0"/>
        </a:p>
      </dsp:txBody>
      <dsp:txXfrm>
        <a:off x="811949" y="2757200"/>
        <a:ext cx="7356973" cy="551634"/>
      </dsp:txXfrm>
    </dsp:sp>
    <dsp:sp modelId="{283FB7DC-B3D2-4D29-8A19-7CF78FFB83C8}">
      <dsp:nvSpPr>
        <dsp:cNvPr id="0" name=""/>
        <dsp:cNvSpPr/>
      </dsp:nvSpPr>
      <dsp:spPr>
        <a:xfrm>
          <a:off x="467177" y="2688246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CB2E2D-95A2-4EDF-9CFB-F99A04752BED}">
      <dsp:nvSpPr>
        <dsp:cNvPr id="0" name=""/>
        <dsp:cNvSpPr/>
      </dsp:nvSpPr>
      <dsp:spPr>
        <a:xfrm>
          <a:off x="416664" y="3584387"/>
          <a:ext cx="7752258" cy="551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78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/>
            <a:t>jaký dokument po serveru chtít</a:t>
          </a:r>
          <a:endParaRPr lang="cs-CZ" sz="2400" kern="1200" dirty="0" smtClean="0"/>
        </a:p>
      </dsp:txBody>
      <dsp:txXfrm>
        <a:off x="416664" y="3584387"/>
        <a:ext cx="7752258" cy="551634"/>
      </dsp:txXfrm>
    </dsp:sp>
    <dsp:sp modelId="{14EB7FC3-3737-4AA1-9FBD-5171BD3D0A87}">
      <dsp:nvSpPr>
        <dsp:cNvPr id="0" name=""/>
        <dsp:cNvSpPr/>
      </dsp:nvSpPr>
      <dsp:spPr>
        <a:xfrm>
          <a:off x="71892" y="3515432"/>
          <a:ext cx="689542" cy="6895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1113" y="0"/>
            <a:ext cx="2922587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22588" cy="493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1113" y="9374188"/>
            <a:ext cx="2922587" cy="493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97F3D70-7AFE-46B7-9865-FDCFE7081A4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303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defRPr/>
            </a:pPr>
            <a:endParaRPr lang="cs-CZ">
              <a:latin typeface="Arial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defRPr/>
            </a:pPr>
            <a:endParaRPr lang="cs-CZ">
              <a:latin typeface="Arial" charset="0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cs-CZ" altLang="en-US" noProof="0" smtClean="0"/>
              <a:t>Klepnutím lze upravit styl předlohy nadpisů.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cs-CZ" altLang="en-US" noProof="0" smtClean="0"/>
              <a:t>Klepnutím lze upravit styl předlohy podnadpisů.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B0DAE-0884-4BEA-B219-AF85D316E0D9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476806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50B3E-B285-4CA5-BDB1-3564448F30DE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34313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6BFEE-BBEE-467D-9FB6-B31F0ECA47FA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271078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30B80-01EC-4766-BB7F-E3F788157134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391806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E1036-A697-4B75-AB7E-D739CC412724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504188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DDE4F-0B13-4C4E-A793-F1E2A839F464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215956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3F93D-FDFD-41F0-9558-7A1D4BA5FFED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067698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782FF-8B93-4C29-AFA4-DECCF095D9DC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656603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FA6C7-9DD3-484D-9C5E-F0B2E7F631CB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343695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0763B-8C8C-49E1-A76D-A3185CB0AE3D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5925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7EBB3A-44CA-416F-9DC2-1264E7711AB1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07565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defRPr/>
            </a:pPr>
            <a:endParaRPr lang="cs-CZ">
              <a:latin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 smtClean="0"/>
              <a:t>Klepnutím lze upravit styl předlohy nadpisů.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 smtClean="0"/>
              <a:t>Klepnutím lze upravit styly předlohy textu.</a:t>
            </a:r>
          </a:p>
          <a:p>
            <a:pPr lvl="1"/>
            <a:r>
              <a:rPr lang="cs-CZ" altLang="en-US" smtClean="0"/>
              <a:t>Druhá úroveň</a:t>
            </a:r>
          </a:p>
          <a:p>
            <a:pPr lvl="2"/>
            <a:r>
              <a:rPr lang="cs-CZ" altLang="en-US" smtClean="0"/>
              <a:t>Třetí úroveň</a:t>
            </a:r>
          </a:p>
          <a:p>
            <a:pPr lvl="3"/>
            <a:r>
              <a:rPr lang="cs-CZ" altLang="en-US" smtClean="0"/>
              <a:t>Čtvrtá úroveň</a:t>
            </a:r>
          </a:p>
          <a:p>
            <a:pPr lvl="4"/>
            <a:r>
              <a:rPr lang="cs-CZ" altLang="en-US" smtClean="0"/>
              <a:t>Pátá úroveň</a:t>
            </a:r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cs-CZ" alt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4125DBFA-4B5B-4502-A52F-EC843F282A59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3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6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6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Obrázek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0350"/>
            <a:ext cx="5759450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392" name="Group 56"/>
          <p:cNvGraphicFramePr>
            <a:graphicFrameLocks noGrp="1"/>
          </p:cNvGraphicFramePr>
          <p:nvPr/>
        </p:nvGraphicFramePr>
        <p:xfrm>
          <a:off x="611188" y="2133600"/>
          <a:ext cx="7115175" cy="4505516"/>
        </p:xfrm>
        <a:graphic>
          <a:graphicData uri="http://schemas.openxmlformats.org/drawingml/2006/table">
            <a:tbl>
              <a:tblPr/>
              <a:tblGrid>
                <a:gridCol w="1873250"/>
                <a:gridCol w="5241925"/>
              </a:tblGrid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Číslo projektu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CZ.1.07/1.5.00/34.0950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Kódování materiálu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vy_32_INOVACE_inf3_web01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Označení materiálu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web01_uvod.pptx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Název školy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Gymnázium Kladno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Autor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Mgr. Pelikánová Lucie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Anotace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Prezentace seznamuje se základními pojmy z oblasti vytváření webových stránek. Je součástí výukového materiálu kurzu Tvorba webových stránek, materiál je určen pro LMS systém, lze jej využít také pro samostatnou práci žáků. 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Předmět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Informatika a výpočetní technika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Tematická oblast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Tvorba webových stránek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Téma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Úvod do tvorby webových stránek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Očekávané výstupy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Seznámit se se základními pojmy, které jsou nutné pro pochopení problematiky webových stránek. 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Klíčová slova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web, www, internetový prohlížeč, odkaz, link, html, http, https, hypertext, URL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Druh učebního materiálu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prezentace (výkladová)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Ročník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3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Cílová skupina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vyšší stupeň osmiletého gymnázia, čtyřleté gymnázium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Ověřeno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2. 10. 2012 třída O7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Zdroje uvedeny na konci dokumentu.</a:t>
                      </a:r>
                      <a:endParaRPr kumimoji="0" lang="cs-C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390" name="TextovéPole 5"/>
          <p:cNvSpPr txBox="1">
            <a:spLocks noChangeArrowheads="1"/>
          </p:cNvSpPr>
          <p:nvPr/>
        </p:nvSpPr>
        <p:spPr bwMode="auto">
          <a:xfrm>
            <a:off x="611188" y="1628775"/>
            <a:ext cx="44656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cs-CZ" sz="2400" b="1">
                <a:solidFill>
                  <a:schemeClr val="tx2"/>
                </a:solidFill>
              </a:rPr>
              <a:t>Úvod do tvorby www stránek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smtClean="0">
                <a:solidFill>
                  <a:srgbClr val="002060"/>
                </a:solidFill>
              </a:rPr>
              <a:t>Jazyk HTML (XHTML)</a:t>
            </a:r>
          </a:p>
        </p:txBody>
      </p:sp>
      <p:grpSp>
        <p:nvGrpSpPr>
          <p:cNvPr id="4" name="Skupina 3"/>
          <p:cNvGrpSpPr>
            <a:grpSpLocks/>
          </p:cNvGrpSpPr>
          <p:nvPr/>
        </p:nvGrpSpPr>
        <p:grpSpPr bwMode="auto">
          <a:xfrm>
            <a:off x="611188" y="1844675"/>
            <a:ext cx="3168650" cy="3168650"/>
            <a:chOff x="3090217" y="1496639"/>
            <a:chExt cx="1421695" cy="1634132"/>
          </a:xfrm>
        </p:grpSpPr>
        <p:sp>
          <p:nvSpPr>
            <p:cNvPr id="5" name="Šestiúhelník 4"/>
            <p:cNvSpPr/>
            <p:nvPr/>
          </p:nvSpPr>
          <p:spPr>
            <a:xfrm rot="5400000">
              <a:off x="2983999" y="1602858"/>
              <a:ext cx="1634132" cy="142169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4">
                <a:lumMod val="5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Šestiúhelník 4"/>
            <p:cNvSpPr/>
            <p:nvPr/>
          </p:nvSpPr>
          <p:spPr>
            <a:xfrm>
              <a:off x="3090217" y="1830670"/>
              <a:ext cx="1356878" cy="11248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8580" tIns="68580" rIns="68580" bIns="68580" spcCol="1270" anchor="ctr"/>
            <a:lstStyle/>
            <a:p>
              <a:pPr lvl="1">
                <a:defRPr/>
              </a:pPr>
              <a:r>
                <a:rPr lang="cs-CZ" sz="2400" dirty="0"/>
                <a:t>značkovací jazyk pro tvorbu WWW </a:t>
              </a:r>
              <a:r>
                <a:rPr lang="cs-CZ" sz="2400" dirty="0"/>
                <a:t>stránek</a:t>
              </a:r>
              <a:r>
                <a:rPr lang="cs-CZ" sz="2400" dirty="0"/>
                <a:t> </a:t>
              </a:r>
              <a:r>
                <a:rPr lang="cs-CZ" sz="2400" dirty="0"/>
                <a:t>(značka </a:t>
              </a:r>
              <a:r>
                <a:rPr lang="cs-CZ" sz="2400" dirty="0" err="1"/>
                <a:t>tag</a:t>
              </a:r>
              <a:r>
                <a:rPr lang="cs-CZ" sz="2400" dirty="0"/>
                <a:t>)</a:t>
              </a:r>
              <a:endParaRPr lang="cs-CZ" sz="2400" dirty="0"/>
            </a:p>
          </p:txBody>
        </p:sp>
      </p:grpSp>
      <p:grpSp>
        <p:nvGrpSpPr>
          <p:cNvPr id="7" name="Skupina 6"/>
          <p:cNvGrpSpPr>
            <a:grpSpLocks/>
          </p:cNvGrpSpPr>
          <p:nvPr/>
        </p:nvGrpSpPr>
        <p:grpSpPr bwMode="auto">
          <a:xfrm>
            <a:off x="4568825" y="2852738"/>
            <a:ext cx="3168650" cy="3168650"/>
            <a:chOff x="4532483" y="1388765"/>
            <a:chExt cx="1421695" cy="1634132"/>
          </a:xfrm>
        </p:grpSpPr>
        <p:sp>
          <p:nvSpPr>
            <p:cNvPr id="8" name="Šestiúhelník 7"/>
            <p:cNvSpPr/>
            <p:nvPr/>
          </p:nvSpPr>
          <p:spPr>
            <a:xfrm rot="5400000">
              <a:off x="4426265" y="1494984"/>
              <a:ext cx="1634132" cy="142169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C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Šestiúhelník 4"/>
            <p:cNvSpPr/>
            <p:nvPr/>
          </p:nvSpPr>
          <p:spPr>
            <a:xfrm>
              <a:off x="4754000" y="1643382"/>
              <a:ext cx="978662" cy="11248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cs-CZ" sz="36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Obdélník 10"/>
          <p:cNvSpPr/>
          <p:nvPr/>
        </p:nvSpPr>
        <p:spPr>
          <a:xfrm>
            <a:off x="4716463" y="3443288"/>
            <a:ext cx="3021012" cy="18573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80" tIns="68580" rIns="68580" bIns="68580" spcCol="1270" anchor="ctr"/>
          <a:lstStyle/>
          <a:p>
            <a:pPr marL="180000" lvl="1">
              <a:defRPr/>
            </a:pPr>
            <a:r>
              <a:rPr lang="cs-CZ" sz="2400" b="1" dirty="0">
                <a:solidFill>
                  <a:schemeClr val="accent4">
                    <a:lumMod val="50000"/>
                  </a:schemeClr>
                </a:solidFill>
              </a:rPr>
              <a:t>Hypertext </a:t>
            </a:r>
            <a:r>
              <a:rPr lang="cs-CZ" sz="2400" b="1" dirty="0" err="1">
                <a:solidFill>
                  <a:schemeClr val="accent4">
                    <a:lumMod val="50000"/>
                  </a:schemeClr>
                </a:solidFill>
              </a:rPr>
              <a:t>MarkUp</a:t>
            </a:r>
            <a:r>
              <a:rPr lang="cs-CZ" sz="2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cs-CZ" sz="2400" b="1" dirty="0" err="1">
                <a:solidFill>
                  <a:schemeClr val="accent4">
                    <a:lumMod val="50000"/>
                  </a:schemeClr>
                </a:solidFill>
              </a:rPr>
              <a:t>L</a:t>
            </a:r>
            <a:r>
              <a:rPr lang="cs-CZ" sz="2400" b="1" dirty="0" err="1">
                <a:solidFill>
                  <a:schemeClr val="accent4">
                    <a:lumMod val="50000"/>
                  </a:schemeClr>
                </a:solidFill>
              </a:rPr>
              <a:t>anguage</a:t>
            </a:r>
            <a:endParaRPr lang="cs-CZ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Nadpis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499350" cy="1295400"/>
          </a:xfrm>
        </p:spPr>
        <p:txBody>
          <a:bodyPr/>
          <a:lstStyle/>
          <a:p>
            <a:r>
              <a:rPr lang="cs-CZ" sz="3600" smtClean="0"/>
              <a:t>URL dokumentu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457200" y="1719263"/>
          <a:ext cx="8229600" cy="441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33413" y="152400"/>
            <a:ext cx="7173912" cy="895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/>
        </p:spPr>
        <p:txBody>
          <a:bodyPr lIns="90488" tIns="44450" rIns="90488" bIns="44450" anchor="b"/>
          <a:lstStyle/>
          <a:p>
            <a:pPr>
              <a:defRPr/>
            </a:pPr>
            <a:r>
              <a:rPr lang="en-US" sz="3900" b="1" i="1">
                <a:solidFill>
                  <a:schemeClr val="tx2"/>
                </a:solidFill>
                <a:latin typeface="Arial" charset="0"/>
              </a:rPr>
              <a:t>Adresa URL</a:t>
            </a:r>
          </a:p>
        </p:txBody>
      </p:sp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1125538" y="1143000"/>
            <a:ext cx="62563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cs-CZ" sz="2000" i="1">
                <a:latin typeface="Times New Roman" pitchFamily="18" charset="0"/>
              </a:rPr>
              <a:t>protokol://</a:t>
            </a:r>
            <a:r>
              <a:rPr lang="en-US" sz="2000" i="1">
                <a:latin typeface="Times New Roman" pitchFamily="18" charset="0"/>
              </a:rPr>
              <a:t>počítač:port/cesta</a:t>
            </a:r>
            <a:r>
              <a:rPr lang="cs-CZ" sz="2000">
                <a:latin typeface="Times New Roman" pitchFamily="18" charset="0"/>
              </a:rPr>
              <a:t>#</a:t>
            </a:r>
            <a:r>
              <a:rPr lang="cs-CZ" sz="2000" i="1">
                <a:latin typeface="Times New Roman" pitchFamily="18" charset="0"/>
              </a:rPr>
              <a:t>část?id=594</a:t>
            </a:r>
            <a:endParaRPr lang="en-US" sz="2000" i="1">
              <a:latin typeface="Times New Roman" pitchFamily="18" charset="0"/>
            </a:endParaRP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158875" y="2176463"/>
            <a:ext cx="668178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/>
          <a:lstStyle/>
          <a:p>
            <a:pPr eaLnBrk="0" hangingPunct="0"/>
            <a:r>
              <a:rPr lang="cs-CZ" sz="2400" i="1">
                <a:latin typeface="Times New Roman" pitchFamily="18" charset="0"/>
              </a:rPr>
              <a:t>•protokol•	</a:t>
            </a:r>
            <a:r>
              <a:rPr lang="cs-CZ" sz="2400">
                <a:latin typeface="Times New Roman" pitchFamily="18" charset="0"/>
              </a:rPr>
              <a:t>http (https), file</a:t>
            </a:r>
          </a:p>
          <a:p>
            <a:pPr eaLnBrk="0" hangingPunct="0"/>
            <a:r>
              <a:rPr lang="cs-CZ" sz="2400" i="1">
                <a:latin typeface="Times New Roman" pitchFamily="18" charset="0"/>
              </a:rPr>
              <a:t>•počítač•	</a:t>
            </a:r>
            <a:r>
              <a:rPr lang="cs-CZ" sz="2400">
                <a:latin typeface="Times New Roman" pitchFamily="18" charset="0"/>
              </a:rPr>
              <a:t>doménové jméno nebo IP adresa</a:t>
            </a:r>
          </a:p>
          <a:p>
            <a:pPr eaLnBrk="0" hangingPunct="0"/>
            <a:r>
              <a:rPr lang="cs-CZ" sz="2400" i="1">
                <a:latin typeface="Times New Roman" pitchFamily="18" charset="0"/>
              </a:rPr>
              <a:t>•port•		</a:t>
            </a:r>
            <a:r>
              <a:rPr lang="cs-CZ" sz="2400">
                <a:latin typeface="Times New Roman" pitchFamily="18" charset="0"/>
              </a:rPr>
              <a:t>udává číslo portu - většina schémat 80, </a:t>
            </a:r>
            <a:br>
              <a:rPr lang="cs-CZ" sz="2400">
                <a:latin typeface="Times New Roman" pitchFamily="18" charset="0"/>
              </a:rPr>
            </a:br>
            <a:r>
              <a:rPr lang="cs-CZ" sz="2400">
                <a:latin typeface="Times New Roman" pitchFamily="18" charset="0"/>
              </a:rPr>
              <a:t>		neuvádí se</a:t>
            </a:r>
          </a:p>
          <a:p>
            <a:pPr eaLnBrk="0" hangingPunct="0"/>
            <a:r>
              <a:rPr lang="cs-CZ" sz="2400" i="1">
                <a:latin typeface="Times New Roman" pitchFamily="18" charset="0"/>
              </a:rPr>
              <a:t>•cesta•		</a:t>
            </a:r>
            <a:r>
              <a:rPr lang="cs-CZ" sz="2400">
                <a:latin typeface="Times New Roman" pitchFamily="18" charset="0"/>
              </a:rPr>
              <a:t>tvoří zbytek URL, včetně jména souboru, </a:t>
            </a:r>
            <a:br>
              <a:rPr lang="cs-CZ" sz="2400">
                <a:latin typeface="Times New Roman" pitchFamily="18" charset="0"/>
              </a:rPr>
            </a:br>
            <a:r>
              <a:rPr lang="cs-CZ" sz="2400">
                <a:latin typeface="Times New Roman" pitchFamily="18" charset="0"/>
              </a:rPr>
              <a:t>		ve kterém je informace zobrazena</a:t>
            </a:r>
          </a:p>
          <a:p>
            <a:pPr eaLnBrk="0" hangingPunct="0"/>
            <a:r>
              <a:rPr lang="cs-CZ" sz="2400">
                <a:latin typeface="Times New Roman" pitchFamily="18" charset="0"/>
              </a:rPr>
              <a:t>		může být prázdná (index.html)</a:t>
            </a:r>
          </a:p>
          <a:p>
            <a:pPr eaLnBrk="0" hangingPunct="0"/>
            <a:r>
              <a:rPr lang="cs-CZ" sz="2400" i="1">
                <a:latin typeface="Times New Roman" pitchFamily="18" charset="0"/>
              </a:rPr>
              <a:t>•</a:t>
            </a:r>
            <a:r>
              <a:rPr lang="cs-CZ" sz="2400">
                <a:latin typeface="Times New Roman" pitchFamily="18" charset="0"/>
              </a:rPr>
              <a:t>#čá</a:t>
            </a:r>
            <a:r>
              <a:rPr lang="cs-CZ" sz="2400" i="1">
                <a:latin typeface="Times New Roman" pitchFamily="18" charset="0"/>
              </a:rPr>
              <a:t>st•	</a:t>
            </a:r>
            <a:r>
              <a:rPr lang="cs-CZ" sz="2400">
                <a:latin typeface="Times New Roman" pitchFamily="18" charset="0"/>
              </a:rPr>
              <a:t>	odkaz na část dokumentu</a:t>
            </a:r>
          </a:p>
          <a:p>
            <a:pPr eaLnBrk="0" hangingPunct="0"/>
            <a:r>
              <a:rPr lang="cs-CZ" sz="2400" i="1">
                <a:latin typeface="Times New Roman" pitchFamily="18" charset="0"/>
              </a:rPr>
              <a:t>?id=594</a:t>
            </a:r>
            <a:r>
              <a:rPr lang="cs-CZ" sz="2400">
                <a:latin typeface="Times New Roman" pitchFamily="18" charset="0"/>
              </a:rPr>
              <a:t>	předávané parametry</a:t>
            </a:r>
            <a:endParaRPr lang="en-US" sz="2400">
              <a:latin typeface="Times New Roman" pitchFamily="18" charset="0"/>
            </a:endParaRPr>
          </a:p>
          <a:p>
            <a:pPr eaLnBrk="0" hangingPunct="0"/>
            <a:r>
              <a:rPr lang="en-US" sz="2400">
                <a:latin typeface="Times New Roman" pitchFamily="18" charset="0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</a:t>
            </a:r>
          </a:p>
        </p:txBody>
      </p:sp>
      <p:sp>
        <p:nvSpPr>
          <p:cNvPr id="26626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ROUBAL, Pavel. </a:t>
            </a:r>
            <a:r>
              <a:rPr lang="cs-CZ" i="1" smtClean="0"/>
              <a:t>Informatika a výpočetní technika pro střední školy: teoretická učebnice</a:t>
            </a:r>
            <a:r>
              <a:rPr lang="cs-CZ" smtClean="0"/>
              <a:t>. Vyd. 1. Brno: Computer Press, 2010, 103 s. ISBN 978-80-251-3228-9.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cs-CZ" smtClean="0"/>
              <a:t>Úvod do tvorby www stránek</a:t>
            </a:r>
          </a:p>
        </p:txBody>
      </p:sp>
      <p:sp>
        <p:nvSpPr>
          <p:cNvPr id="15362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Lucie Pelikánová</a:t>
            </a:r>
            <a:br>
              <a:rPr lang="cs-CZ" smtClean="0"/>
            </a:br>
            <a:r>
              <a:rPr lang="cs-CZ" smtClean="0"/>
              <a:t>Gymnázium Kladno</a:t>
            </a:r>
            <a:br>
              <a:rPr lang="cs-CZ" smtClean="0"/>
            </a:br>
            <a:r>
              <a:rPr lang="cs-CZ" smtClean="0"/>
              <a:t>2012/2013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Nadpis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499350" cy="1295400"/>
          </a:xfrm>
        </p:spPr>
        <p:txBody>
          <a:bodyPr/>
          <a:lstStyle/>
          <a:p>
            <a:r>
              <a:rPr lang="cs-CZ" sz="3600" smtClean="0"/>
              <a:t>Služba WWW (World Wide Web)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457200" y="1719263"/>
          <a:ext cx="8229600" cy="441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Nadpis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499350" cy="1295400"/>
          </a:xfrm>
        </p:spPr>
        <p:txBody>
          <a:bodyPr/>
          <a:lstStyle/>
          <a:p>
            <a:r>
              <a:rPr lang="cs-CZ" sz="3600" smtClean="0"/>
              <a:t>Hypertextové odkazy (hyperlink)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457200" y="1719263"/>
          <a:ext cx="8229600" cy="441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Nadpis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499350" cy="1295400"/>
          </a:xfrm>
        </p:spPr>
        <p:txBody>
          <a:bodyPr/>
          <a:lstStyle/>
          <a:p>
            <a:r>
              <a:rPr lang="cs-CZ" sz="3600" smtClean="0"/>
              <a:t>Co je to hypertext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457200" y="1719263"/>
          <a:ext cx="8229600" cy="441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Nadpis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499350" cy="1295400"/>
          </a:xfrm>
        </p:spPr>
        <p:txBody>
          <a:bodyPr/>
          <a:lstStyle/>
          <a:p>
            <a:r>
              <a:rPr lang="cs-CZ" sz="4400" smtClean="0"/>
              <a:t>Práce s www</a:t>
            </a:r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</p:nvPr>
        </p:nvGraphicFramePr>
        <p:xfrm>
          <a:off x="457200" y="1719263"/>
          <a:ext cx="8229600" cy="441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smtClean="0">
                <a:solidFill>
                  <a:srgbClr val="002060"/>
                </a:solidFill>
              </a:rPr>
              <a:t>Internetový prohlížeč</a:t>
            </a:r>
          </a:p>
        </p:txBody>
      </p:sp>
      <p:grpSp>
        <p:nvGrpSpPr>
          <p:cNvPr id="4" name="Skupina 3"/>
          <p:cNvGrpSpPr>
            <a:grpSpLocks/>
          </p:cNvGrpSpPr>
          <p:nvPr/>
        </p:nvGrpSpPr>
        <p:grpSpPr bwMode="auto">
          <a:xfrm>
            <a:off x="611188" y="1844675"/>
            <a:ext cx="3168650" cy="3168650"/>
            <a:chOff x="3090217" y="1496639"/>
            <a:chExt cx="1421695" cy="1634132"/>
          </a:xfrm>
        </p:grpSpPr>
        <p:sp>
          <p:nvSpPr>
            <p:cNvPr id="5" name="Šestiúhelník 4"/>
            <p:cNvSpPr/>
            <p:nvPr/>
          </p:nvSpPr>
          <p:spPr>
            <a:xfrm rot="5400000">
              <a:off x="2983999" y="1602858"/>
              <a:ext cx="1634132" cy="1421695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Šestiúhelník 4"/>
            <p:cNvSpPr/>
            <p:nvPr/>
          </p:nvSpPr>
          <p:spPr>
            <a:xfrm>
              <a:off x="3311733" y="1830670"/>
              <a:ext cx="978662" cy="11248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8580" tIns="68580" rIns="68580" bIns="68580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cs-CZ" sz="2400" dirty="0"/>
                <a:t>speciální program na prohlížení www stránek</a:t>
              </a:r>
            </a:p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cs-CZ" sz="2400" dirty="0"/>
            </a:p>
          </p:txBody>
        </p:sp>
      </p:grpSp>
      <p:grpSp>
        <p:nvGrpSpPr>
          <p:cNvPr id="7" name="Skupina 6"/>
          <p:cNvGrpSpPr>
            <a:grpSpLocks/>
          </p:cNvGrpSpPr>
          <p:nvPr/>
        </p:nvGrpSpPr>
        <p:grpSpPr bwMode="auto">
          <a:xfrm>
            <a:off x="4568825" y="2852738"/>
            <a:ext cx="3168650" cy="3168650"/>
            <a:chOff x="4532483" y="1388765"/>
            <a:chExt cx="1421695" cy="1634132"/>
          </a:xfrm>
        </p:grpSpPr>
        <p:sp>
          <p:nvSpPr>
            <p:cNvPr id="8" name="Šestiúhelník 7"/>
            <p:cNvSpPr/>
            <p:nvPr/>
          </p:nvSpPr>
          <p:spPr>
            <a:xfrm rot="5400000">
              <a:off x="4426265" y="1494984"/>
              <a:ext cx="1634132" cy="142169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C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Šestiúhelník 4"/>
            <p:cNvSpPr/>
            <p:nvPr/>
          </p:nvSpPr>
          <p:spPr>
            <a:xfrm>
              <a:off x="4754000" y="1643382"/>
              <a:ext cx="978662" cy="11248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cs-CZ" sz="36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Obdélník 10"/>
          <p:cNvSpPr/>
          <p:nvPr/>
        </p:nvSpPr>
        <p:spPr>
          <a:xfrm>
            <a:off x="4716463" y="3443288"/>
            <a:ext cx="3743325" cy="4222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80" tIns="68580" rIns="68580" bIns="68580" spcCol="1270" anchor="ctr"/>
          <a:lstStyle/>
          <a:p>
            <a:pPr marL="180000" lvl="1">
              <a:defRPr/>
            </a:pPr>
            <a:r>
              <a:rPr lang="cs-CZ" sz="2100" b="1" dirty="0">
                <a:solidFill>
                  <a:schemeClr val="accent4">
                    <a:lumMod val="50000"/>
                  </a:schemeClr>
                </a:solidFill>
              </a:rPr>
              <a:t>MS Internet </a:t>
            </a:r>
            <a:r>
              <a:rPr lang="cs-CZ" sz="2100" b="1" dirty="0">
                <a:solidFill>
                  <a:schemeClr val="accent4">
                    <a:lumMod val="50000"/>
                  </a:schemeClr>
                </a:solidFill>
              </a:rPr>
              <a:t>Explorer</a:t>
            </a:r>
            <a:endParaRPr lang="cs-CZ" sz="21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4716463" y="3892550"/>
            <a:ext cx="1562100" cy="4222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80" tIns="68580" rIns="68580" bIns="68580" spcCol="1270" anchor="ctr"/>
          <a:lstStyle/>
          <a:p>
            <a:pPr marL="180000" lvl="1">
              <a:defRPr/>
            </a:pPr>
            <a:r>
              <a:rPr lang="cs-CZ" sz="2100" b="1" dirty="0" err="1">
                <a:solidFill>
                  <a:schemeClr val="accent4">
                    <a:lumMod val="50000"/>
                  </a:schemeClr>
                </a:solidFill>
              </a:rPr>
              <a:t>FireFox</a:t>
            </a:r>
            <a:endParaRPr lang="cs-CZ" sz="21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4716463" y="4703763"/>
            <a:ext cx="2801937" cy="4206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80" tIns="68580" rIns="68580" bIns="68580" spcCol="1270" anchor="ctr"/>
          <a:lstStyle/>
          <a:p>
            <a:pPr marL="180000" lvl="1">
              <a:defRPr/>
            </a:pPr>
            <a:r>
              <a:rPr lang="cs-CZ" sz="2100" b="1" dirty="0" err="1">
                <a:solidFill>
                  <a:schemeClr val="accent4">
                    <a:lumMod val="50000"/>
                  </a:schemeClr>
                </a:solidFill>
              </a:rPr>
              <a:t>SeaMonkey</a:t>
            </a:r>
            <a:endParaRPr lang="cs-CZ" sz="21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4716463" y="4289425"/>
            <a:ext cx="2801937" cy="4222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80" tIns="68580" rIns="68580" bIns="68580" spcCol="1270" anchor="ctr"/>
          <a:lstStyle/>
          <a:p>
            <a:pPr marL="180000" lvl="1">
              <a:defRPr/>
            </a:pPr>
            <a:r>
              <a:rPr lang="cs-CZ" sz="2100" b="1" dirty="0">
                <a:solidFill>
                  <a:schemeClr val="accent4">
                    <a:lumMod val="50000"/>
                  </a:schemeClr>
                </a:solidFill>
              </a:rPr>
              <a:t>Opera</a:t>
            </a:r>
            <a:endParaRPr lang="cs-CZ" sz="21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4716463" y="5106988"/>
            <a:ext cx="2801937" cy="4222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80" tIns="68580" rIns="68580" bIns="68580" spcCol="1270" anchor="ctr"/>
          <a:lstStyle/>
          <a:p>
            <a:pPr marL="180000" lvl="1">
              <a:defRPr/>
            </a:pPr>
            <a:r>
              <a:rPr lang="cs-CZ" sz="2100" b="1" dirty="0">
                <a:solidFill>
                  <a:schemeClr val="accent4">
                    <a:lumMod val="50000"/>
                  </a:schemeClr>
                </a:solidFill>
              </a:rPr>
              <a:t>Google </a:t>
            </a:r>
            <a:r>
              <a:rPr lang="cs-CZ" sz="2100" b="1" dirty="0">
                <a:solidFill>
                  <a:schemeClr val="accent4">
                    <a:lumMod val="50000"/>
                  </a:schemeClr>
                </a:solidFill>
              </a:rPr>
              <a:t>Chrome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sz="4400" dirty="0" smtClean="0">
                <a:solidFill>
                  <a:schemeClr val="tx2">
                    <a:lumMod val="50000"/>
                  </a:schemeClr>
                </a:solidFill>
              </a:rPr>
              <a:t>Webový server</a:t>
            </a:r>
            <a:endParaRPr lang="cs-CZ" sz="440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4" name="Skupina 3"/>
          <p:cNvGrpSpPr>
            <a:grpSpLocks/>
          </p:cNvGrpSpPr>
          <p:nvPr/>
        </p:nvGrpSpPr>
        <p:grpSpPr bwMode="auto">
          <a:xfrm>
            <a:off x="611188" y="1844675"/>
            <a:ext cx="3168650" cy="3168650"/>
            <a:chOff x="3090217" y="1496639"/>
            <a:chExt cx="1421695" cy="1634132"/>
          </a:xfrm>
        </p:grpSpPr>
        <p:sp>
          <p:nvSpPr>
            <p:cNvPr id="5" name="Šestiúhelník 4"/>
            <p:cNvSpPr/>
            <p:nvPr/>
          </p:nvSpPr>
          <p:spPr>
            <a:xfrm rot="5400000">
              <a:off x="2983999" y="1602858"/>
              <a:ext cx="1634132" cy="142169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tx2">
                <a:lumMod val="5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Šestiúhelník 4"/>
            <p:cNvSpPr/>
            <p:nvPr/>
          </p:nvSpPr>
          <p:spPr>
            <a:xfrm>
              <a:off x="3090217" y="1830670"/>
              <a:ext cx="1356878" cy="11248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8580" tIns="68580" rIns="68580" bIns="68580" anchor="ctr"/>
            <a:lstStyle/>
            <a:p>
              <a:pPr lvl="1"/>
              <a:r>
                <a:rPr lang="cs-CZ" sz="2400">
                  <a:solidFill>
                    <a:srgbClr val="FFFFFF"/>
                  </a:solidFill>
                </a:rPr>
                <a:t>uchovává a spravuje www stránky ve zdrojovém tvaru</a:t>
              </a:r>
            </a:p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cs-CZ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Skupina 6"/>
          <p:cNvGrpSpPr>
            <a:grpSpLocks/>
          </p:cNvGrpSpPr>
          <p:nvPr/>
        </p:nvGrpSpPr>
        <p:grpSpPr bwMode="auto">
          <a:xfrm>
            <a:off x="4568825" y="2852738"/>
            <a:ext cx="3168650" cy="3168650"/>
            <a:chOff x="4532483" y="1388765"/>
            <a:chExt cx="1421695" cy="1634132"/>
          </a:xfrm>
        </p:grpSpPr>
        <p:sp>
          <p:nvSpPr>
            <p:cNvPr id="8" name="Šestiúhelník 7"/>
            <p:cNvSpPr/>
            <p:nvPr/>
          </p:nvSpPr>
          <p:spPr>
            <a:xfrm rot="5400000">
              <a:off x="4426265" y="1494984"/>
              <a:ext cx="1634132" cy="142169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C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Šestiúhelník 4"/>
            <p:cNvSpPr/>
            <p:nvPr/>
          </p:nvSpPr>
          <p:spPr>
            <a:xfrm>
              <a:off x="4754000" y="1643382"/>
              <a:ext cx="978662" cy="11248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cs-CZ" sz="36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Obdélník 10"/>
          <p:cNvSpPr/>
          <p:nvPr/>
        </p:nvSpPr>
        <p:spPr>
          <a:xfrm>
            <a:off x="4716463" y="3443288"/>
            <a:ext cx="3021012" cy="18573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80" tIns="68580" rIns="68580" bIns="68580" spcCol="1270" anchor="ctr"/>
          <a:lstStyle/>
          <a:p>
            <a:pPr marL="180000" lvl="1">
              <a:defRPr/>
            </a:pPr>
            <a:r>
              <a:rPr lang="cs-CZ" sz="2400" b="1" dirty="0">
                <a:solidFill>
                  <a:schemeClr val="accent4">
                    <a:lumMod val="50000"/>
                  </a:schemeClr>
                </a:solidFill>
              </a:rPr>
              <a:t>na žádost posílá stránky prohlížeči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smtClean="0">
                <a:solidFill>
                  <a:srgbClr val="00B050"/>
                </a:solidFill>
              </a:rPr>
              <a:t>Protokol HTTP (HTTPS)</a:t>
            </a:r>
          </a:p>
        </p:txBody>
      </p:sp>
      <p:grpSp>
        <p:nvGrpSpPr>
          <p:cNvPr id="4" name="Skupina 3"/>
          <p:cNvGrpSpPr>
            <a:grpSpLocks/>
          </p:cNvGrpSpPr>
          <p:nvPr/>
        </p:nvGrpSpPr>
        <p:grpSpPr bwMode="auto">
          <a:xfrm>
            <a:off x="611188" y="1844675"/>
            <a:ext cx="3168650" cy="3168650"/>
            <a:chOff x="3090217" y="1496639"/>
            <a:chExt cx="1421695" cy="1634132"/>
          </a:xfrm>
        </p:grpSpPr>
        <p:sp>
          <p:nvSpPr>
            <p:cNvPr id="5" name="Šestiúhelník 4"/>
            <p:cNvSpPr/>
            <p:nvPr/>
          </p:nvSpPr>
          <p:spPr>
            <a:xfrm rot="5400000">
              <a:off x="2983999" y="1602858"/>
              <a:ext cx="1634132" cy="142169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B05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Šestiúhelník 4"/>
            <p:cNvSpPr/>
            <p:nvPr/>
          </p:nvSpPr>
          <p:spPr>
            <a:xfrm>
              <a:off x="3090217" y="1830670"/>
              <a:ext cx="1356878" cy="11248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8580" tIns="68580" rIns="68580" bIns="68580" anchor="ctr"/>
            <a:lstStyle/>
            <a:p>
              <a:pPr lvl="1"/>
              <a:r>
                <a:rPr lang="cs-CZ" sz="2400">
                  <a:solidFill>
                    <a:srgbClr val="FFFFFF"/>
                  </a:solidFill>
                </a:rPr>
                <a:t>umožňuje prohlížečům získávat WWW stránky</a:t>
              </a:r>
            </a:p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cs-CZ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Skupina 6"/>
          <p:cNvGrpSpPr>
            <a:grpSpLocks/>
          </p:cNvGrpSpPr>
          <p:nvPr/>
        </p:nvGrpSpPr>
        <p:grpSpPr bwMode="auto">
          <a:xfrm>
            <a:off x="4568825" y="2852738"/>
            <a:ext cx="3168650" cy="3168650"/>
            <a:chOff x="4532483" y="1388765"/>
            <a:chExt cx="1421695" cy="1634132"/>
          </a:xfrm>
        </p:grpSpPr>
        <p:sp>
          <p:nvSpPr>
            <p:cNvPr id="8" name="Šestiúhelník 7"/>
            <p:cNvSpPr/>
            <p:nvPr/>
          </p:nvSpPr>
          <p:spPr>
            <a:xfrm rot="5400000">
              <a:off x="4426265" y="1494984"/>
              <a:ext cx="1634132" cy="142169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Šestiúhelník 4"/>
            <p:cNvSpPr/>
            <p:nvPr/>
          </p:nvSpPr>
          <p:spPr>
            <a:xfrm>
              <a:off x="4754000" y="1643382"/>
              <a:ext cx="978662" cy="11248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cs-CZ" sz="36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Obdélník 10"/>
          <p:cNvSpPr/>
          <p:nvPr/>
        </p:nvSpPr>
        <p:spPr>
          <a:xfrm>
            <a:off x="4716463" y="3443288"/>
            <a:ext cx="3021012" cy="18573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8580" tIns="68580" rIns="68580" bIns="68580" spcCol="1270" anchor="ctr"/>
          <a:lstStyle/>
          <a:p>
            <a:pPr marL="180000" lvl="1">
              <a:defRPr/>
            </a:pPr>
            <a:r>
              <a:rPr lang="cs-CZ" sz="2400" b="1" dirty="0">
                <a:solidFill>
                  <a:schemeClr val="accent4">
                    <a:lumMod val="50000"/>
                  </a:schemeClr>
                </a:solidFill>
              </a:rPr>
              <a:t>Hypertext transfer </a:t>
            </a:r>
            <a:r>
              <a:rPr lang="cs-CZ" sz="2400" b="1" dirty="0" err="1">
                <a:solidFill>
                  <a:schemeClr val="accent4">
                    <a:lumMod val="50000"/>
                  </a:schemeClr>
                </a:solidFill>
              </a:rPr>
              <a:t>protocol</a:t>
            </a:r>
            <a:r>
              <a:rPr lang="cs-CZ" sz="2400" b="1" dirty="0">
                <a:solidFill>
                  <a:schemeClr val="accent4">
                    <a:lumMod val="50000"/>
                  </a:schemeClr>
                </a:solidFill>
              </a:rPr>
              <a:t> (</a:t>
            </a:r>
            <a:r>
              <a:rPr lang="cs-CZ" sz="2400" b="1" dirty="0" err="1">
                <a:solidFill>
                  <a:schemeClr val="accent4">
                    <a:lumMod val="50000"/>
                  </a:schemeClr>
                </a:solidFill>
              </a:rPr>
              <a:t>secure</a:t>
            </a:r>
            <a:r>
              <a:rPr lang="cs-CZ" sz="2400" b="1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Síť">
  <a:themeElements>
    <a:clrScheme name="Přehlednost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Síť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íť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íť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1822</TotalTime>
  <Words>410</Words>
  <Application>Microsoft Office PowerPoint</Application>
  <PresentationFormat>Předvádění na obrazovce (4:3)</PresentationFormat>
  <Paragraphs>94</Paragraphs>
  <Slides>13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9" baseType="lpstr">
      <vt:lpstr>Arial</vt:lpstr>
      <vt:lpstr>Wingdings</vt:lpstr>
      <vt:lpstr>Calibri</vt:lpstr>
      <vt:lpstr>Times New Roman</vt:lpstr>
      <vt:lpstr>Times New Roman,Bold</vt:lpstr>
      <vt:lpstr>Síť</vt:lpstr>
      <vt:lpstr>Prezentace aplikace PowerPoint</vt:lpstr>
      <vt:lpstr>Úvod do tvorby www stránek</vt:lpstr>
      <vt:lpstr>Služba WWW (World Wide Web)</vt:lpstr>
      <vt:lpstr>Hypertextové odkazy (hyperlink)</vt:lpstr>
      <vt:lpstr>Co je to hypertext</vt:lpstr>
      <vt:lpstr>Práce s www</vt:lpstr>
      <vt:lpstr>Internetový prohlížeč</vt:lpstr>
      <vt:lpstr>Webový server</vt:lpstr>
      <vt:lpstr>Protokol HTTP (HTTPS)</vt:lpstr>
      <vt:lpstr>Jazyk HTML (XHTML)</vt:lpstr>
      <vt:lpstr>URL dokumentu</vt:lpstr>
      <vt:lpstr>Prezentace aplikace PowerPoint</vt:lpstr>
      <vt:lpstr>Zdroje</vt:lpstr>
    </vt:vector>
  </TitlesOfParts>
  <Company>KSVI MFF UK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Počítačové sítě</dc:title>
  <dc:creator>Pelikanova</dc:creator>
  <cp:lastModifiedBy>Lucie Pelikánová</cp:lastModifiedBy>
  <cp:revision>61</cp:revision>
  <cp:lastPrinted>2001-10-13T19:40:46Z</cp:lastPrinted>
  <dcterms:created xsi:type="dcterms:W3CDTF">2001-09-22T14:04:06Z</dcterms:created>
  <dcterms:modified xsi:type="dcterms:W3CDTF">2013-08-18T21:55:04Z</dcterms:modified>
</cp:coreProperties>
</file>