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1" r:id="rId1"/>
  </p:sldMasterIdLst>
  <p:handoutMasterIdLst>
    <p:handoutMasterId r:id="rId6"/>
  </p:handoutMasterIdLst>
  <p:sldIdLst>
    <p:sldId id="294" r:id="rId2"/>
    <p:sldId id="295" r:id="rId3"/>
    <p:sldId id="296" r:id="rId4"/>
    <p:sldId id="297" r:id="rId5"/>
  </p:sldIdLst>
  <p:sldSz cx="9144000" cy="6858000" type="screen4x3"/>
  <p:notesSz cx="6743700" cy="9867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4595" autoAdjust="0"/>
  </p:normalViewPr>
  <p:slideViewPr>
    <p:cSldViewPr>
      <p:cViewPr varScale="1">
        <p:scale>
          <a:sx n="122" d="100"/>
          <a:sy n="122" d="100"/>
        </p:scale>
        <p:origin x="-127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28" d="100"/>
          <a:sy n="28" d="100"/>
        </p:scale>
        <p:origin x="-1266" y="-66"/>
      </p:cViewPr>
      <p:guideLst>
        <p:guide orient="horz" pos="3108"/>
        <p:guide pos="212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2588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cs-CZ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1113" y="0"/>
            <a:ext cx="292258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cs-CZ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188"/>
            <a:ext cx="2922588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cs-CZ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1113" y="9374188"/>
            <a:ext cx="2922587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F90C64D1-9CC3-4237-934E-C5D8342F2F7B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0631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cs-CZ" altLang="en-US" noProof="0" smtClean="0"/>
              <a:t>Klepnutím lze upravit styl předlohy nadpisů.</a:t>
            </a:r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cs-CZ" altLang="en-US" noProof="0" smtClean="0"/>
              <a:t>Klepnutím lze upravit styl předlohy podnadpisů.</a:t>
            </a:r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DFF4E65-55D1-4D69-89D7-9BEEDBC12843}" type="slidenum">
              <a:rPr lang="cs-CZ" altLang="en-US"/>
              <a:pPr/>
              <a:t>‹#›</a:t>
            </a:fld>
            <a:endParaRPr lang="cs-CZ" altLang="en-US"/>
          </a:p>
        </p:txBody>
      </p:sp>
      <p:grpSp>
        <p:nvGrpSpPr>
          <p:cNvPr id="82952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82953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54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55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56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57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58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59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60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61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62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63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64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65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66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67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68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69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70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71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72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73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74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75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76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77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78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79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80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81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82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2983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</p:grpSp>
      <p:sp>
        <p:nvSpPr>
          <p:cNvPr id="82984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0" y="188640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F38CB2-0172-4441-B52C-C0B94F5BF3D7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860912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3AC5FF-D27A-4C5C-B47A-59683190DF91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863525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A49151-85CC-4F06-BB6F-A67B9146E0BE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213443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11A89-0A2A-45D6-868D-EEE78C7A1F83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94480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CEE4B0-48B8-477D-8422-D4E81E2CD0BA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582670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FE5786-6AD3-4637-9479-94988D683978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962858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1EB41-D825-42E7-92B0-4F22A6E325FE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421756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A2BCA5-B072-4FE7-959B-7C88D659F8D0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867324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2F80B8-68A2-4FDA-A298-B4570C9414C5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354611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8857A-7C17-4FEF-931C-D7721AF11811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4045211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 smtClean="0"/>
              <a:t>Klepnutím lze upravit styl předlohy nadpisů.</a:t>
            </a:r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 smtClean="0"/>
              <a:t>Klepnutím lze upravit styly předlohy textu.</a:t>
            </a:r>
          </a:p>
          <a:p>
            <a:pPr lvl="1"/>
            <a:r>
              <a:rPr lang="cs-CZ" altLang="en-US" smtClean="0"/>
              <a:t>Druhá úroveň</a:t>
            </a:r>
          </a:p>
          <a:p>
            <a:pPr lvl="2"/>
            <a:r>
              <a:rPr lang="cs-CZ" altLang="en-US" smtClean="0"/>
              <a:t>Třetí úroveň</a:t>
            </a:r>
          </a:p>
          <a:p>
            <a:pPr lvl="3"/>
            <a:r>
              <a:rPr lang="cs-CZ" altLang="en-US" smtClean="0"/>
              <a:t>Čtvrtá úroveň</a:t>
            </a:r>
          </a:p>
          <a:p>
            <a:pPr lvl="4"/>
            <a:r>
              <a:rPr lang="cs-CZ" altLang="en-US" smtClean="0"/>
              <a:t>Pátá úroveň</a:t>
            </a:r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cs-CZ" altLang="en-US"/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cs-CZ" alt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49B9E4B5-530C-4AB6-9081-B05707128AD4}" type="slidenum">
              <a:rPr lang="cs-CZ" altLang="en-US"/>
              <a:pPr/>
              <a:t>‹#›</a:t>
            </a:fld>
            <a:endParaRPr lang="cs-CZ" altLang="en-US"/>
          </a:p>
        </p:txBody>
      </p:sp>
      <p:grpSp>
        <p:nvGrpSpPr>
          <p:cNvPr id="81928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81929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30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31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32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33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34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35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36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37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38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39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40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41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42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43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44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45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46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47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48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49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50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51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52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53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54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55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56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57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58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1959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lindtextgenerator.com/lorem-ipsum" TargetMode="External"/><Relationship Id="rId2" Type="http://schemas.openxmlformats.org/officeDocument/2006/relationships/hyperlink" Target="http://cs.wikipedia.org/wiki/Lorem_ipsu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turkey.davi.cz/" TargetMode="External"/><Relationship Id="rId4" Type="http://schemas.openxmlformats.org/officeDocument/2006/relationships/hyperlink" Target="http://www.lipsum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endParaRPr lang="cs-CZ" dirty="0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Tvorba webových stránek</a:t>
            </a:r>
          </a:p>
          <a:p>
            <a:r>
              <a:rPr lang="cs-CZ" sz="2800" dirty="0" smtClean="0"/>
              <a:t>Výukový </a:t>
            </a:r>
            <a:r>
              <a:rPr lang="cs-CZ" sz="2800" dirty="0" smtClean="0"/>
              <a:t>materiál</a:t>
            </a:r>
          </a:p>
          <a:p>
            <a:r>
              <a:rPr lang="cs-CZ" sz="2800" dirty="0" smtClean="0"/>
              <a:t>Gymnázium Kladno</a:t>
            </a:r>
            <a:endParaRPr lang="cs-CZ" sz="2800" dirty="0" smtClean="0"/>
          </a:p>
          <a:p>
            <a:r>
              <a:rPr lang="cs-CZ" sz="2800" dirty="0" smtClean="0"/>
              <a:t>Pelikánová Lucie</a:t>
            </a:r>
          </a:p>
          <a:p>
            <a:r>
              <a:rPr lang="cs-CZ" sz="2800" dirty="0" smtClean="0"/>
              <a:t>2012</a:t>
            </a:r>
            <a:endParaRPr lang="cs-CZ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Kde brát text na stránky?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vymyslet si ho (dost obtížné)</a:t>
            </a:r>
          </a:p>
          <a:p>
            <a:pPr lvl="1"/>
            <a:r>
              <a:rPr lang="cs-CZ" dirty="0"/>
              <a:t>navíc při posuzování grafického designu rušivé</a:t>
            </a:r>
          </a:p>
          <a:p>
            <a:r>
              <a:rPr lang="cs-CZ" dirty="0"/>
              <a:t>psát cokoli na klávesnici</a:t>
            </a:r>
          </a:p>
          <a:p>
            <a:pPr lvl="1"/>
            <a:r>
              <a:rPr lang="cs-CZ" dirty="0"/>
              <a:t>nevhodné </a:t>
            </a:r>
            <a:r>
              <a:rPr lang="cs-CZ" dirty="0" smtClean="0"/>
              <a:t>– nedodrží </a:t>
            </a:r>
            <a:r>
              <a:rPr lang="cs-CZ" dirty="0"/>
              <a:t>se rytmus textu</a:t>
            </a:r>
          </a:p>
          <a:p>
            <a:r>
              <a:rPr lang="cs-CZ" dirty="0"/>
              <a:t>nechat si ho vygenerovat pomocí </a:t>
            </a:r>
            <a:r>
              <a:rPr lang="cs-CZ" dirty="0" smtClean="0"/>
              <a:t>speciálního generátoru</a:t>
            </a:r>
            <a:endParaRPr lang="cs-CZ" dirty="0"/>
          </a:p>
          <a:p>
            <a:endParaRPr lang="cs-CZ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Lorem Ipsum (lipsum)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takto značíme tzv. dummy texty, to jsou texty které nemají význam</a:t>
            </a:r>
          </a:p>
          <a:p>
            <a:r>
              <a:rPr lang="cs-CZ"/>
              <a:t>původně tím byl napodobován latinský text a vždy začínal slovy Lorem Ipsum – odtud tedy název</a:t>
            </a:r>
          </a:p>
          <a:p>
            <a:r>
              <a:rPr lang="cs-CZ"/>
              <a:t>používá se v grafickém designu pro vytváření pracovních ukázek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k dalšímu studiu</a:t>
            </a:r>
            <a:endParaRPr lang="cs-CZ" dirty="0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http://cs.wikipedia.org/wiki/Lorem_ipsum</a:t>
            </a:r>
            <a:endParaRPr lang="cs-CZ" dirty="0" smtClean="0"/>
          </a:p>
          <a:p>
            <a:pPr lvl="1"/>
            <a:r>
              <a:rPr lang="cs-CZ" sz="2200" dirty="0" smtClean="0"/>
              <a:t>podrobnější </a:t>
            </a:r>
            <a:r>
              <a:rPr lang="cs-CZ" sz="2200" dirty="0"/>
              <a:t>seznámení</a:t>
            </a:r>
          </a:p>
          <a:p>
            <a:r>
              <a:rPr lang="cs-CZ" sz="2600" dirty="0" smtClean="0">
                <a:hlinkClick r:id="rId3"/>
              </a:rPr>
              <a:t>http://www.blindtextgenerator.com/lorem-ipsum</a:t>
            </a:r>
            <a:endParaRPr lang="cs-CZ" sz="2600" dirty="0" smtClean="0"/>
          </a:p>
          <a:p>
            <a:pPr lvl="1"/>
            <a:r>
              <a:rPr lang="cs-CZ" sz="2200" dirty="0" smtClean="0"/>
              <a:t>on-line </a:t>
            </a:r>
            <a:r>
              <a:rPr lang="cs-CZ" sz="2200" dirty="0"/>
              <a:t>generátor, </a:t>
            </a:r>
            <a:r>
              <a:rPr lang="cs-CZ" sz="2200" dirty="0" smtClean="0"/>
              <a:t>vysvětlení </a:t>
            </a:r>
            <a:r>
              <a:rPr lang="cs-CZ" sz="2200" dirty="0"/>
              <a:t>původu výplňových textů</a:t>
            </a:r>
          </a:p>
          <a:p>
            <a:r>
              <a:rPr lang="cs-CZ" sz="2600" dirty="0">
                <a:cs typeface="Times New Roman" pitchFamily="18" charset="0"/>
                <a:hlinkClick r:id="rId4"/>
              </a:rPr>
              <a:t>http://www.lipsum.com/</a:t>
            </a:r>
            <a:r>
              <a:rPr lang="cs-CZ" sz="2600" dirty="0">
                <a:cs typeface="Times New Roman" pitchFamily="18" charset="0"/>
              </a:rPr>
              <a:t> </a:t>
            </a:r>
            <a:endParaRPr lang="cs-CZ" sz="2600" dirty="0" smtClean="0">
              <a:cs typeface="Times New Roman" pitchFamily="18" charset="0"/>
            </a:endParaRPr>
          </a:p>
          <a:p>
            <a:pPr lvl="1"/>
            <a:r>
              <a:rPr lang="cs-CZ" sz="2200" dirty="0" smtClean="0">
                <a:cs typeface="Times New Roman" pitchFamily="18" charset="0"/>
              </a:rPr>
              <a:t>generátor </a:t>
            </a:r>
            <a:r>
              <a:rPr lang="cs-CZ" sz="2200" dirty="0">
                <a:cs typeface="Times New Roman" pitchFamily="18" charset="0"/>
              </a:rPr>
              <a:t>náhodných textů</a:t>
            </a:r>
          </a:p>
          <a:p>
            <a:pPr lvl="1"/>
            <a:r>
              <a:rPr lang="cs-CZ" sz="2200" dirty="0"/>
              <a:t>nepodporuje češtinu</a:t>
            </a:r>
          </a:p>
          <a:p>
            <a:r>
              <a:rPr lang="cs-CZ" sz="2600" dirty="0">
                <a:cs typeface="Times New Roman" pitchFamily="18" charset="0"/>
                <a:hlinkClick r:id="rId5"/>
              </a:rPr>
              <a:t>http://turkey.davi.cz/</a:t>
            </a:r>
            <a:r>
              <a:rPr lang="cs-CZ" sz="2600" dirty="0">
                <a:cs typeface="Times New Roman" pitchFamily="18" charset="0"/>
              </a:rPr>
              <a:t> </a:t>
            </a:r>
          </a:p>
          <a:p>
            <a:pPr lvl="1"/>
            <a:r>
              <a:rPr lang="cs-CZ" sz="2200" dirty="0">
                <a:cs typeface="Times New Roman" pitchFamily="18" charset="0"/>
              </a:rPr>
              <a:t>generátor náhodných </a:t>
            </a:r>
            <a:r>
              <a:rPr lang="cs-CZ" sz="2200" dirty="0" smtClean="0">
                <a:cs typeface="Times New Roman" pitchFamily="18" charset="0"/>
              </a:rPr>
              <a:t>textů ke stažení</a:t>
            </a:r>
            <a:endParaRPr lang="cs-CZ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íť">
  <a:themeElements>
    <a:clrScheme name="Síť 9">
      <a:dk1>
        <a:srgbClr val="000000"/>
      </a:dk1>
      <a:lt1>
        <a:srgbClr val="FFFFFF"/>
      </a:lt1>
      <a:dk2>
        <a:srgbClr val="7C1302"/>
      </a:dk2>
      <a:lt2>
        <a:srgbClr val="CC9900"/>
      </a:lt2>
      <a:accent1>
        <a:srgbClr val="CC9900"/>
      </a:accent1>
      <a:accent2>
        <a:srgbClr val="CC33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B92D00"/>
      </a:accent6>
      <a:hlink>
        <a:srgbClr val="808080"/>
      </a:hlink>
      <a:folHlink>
        <a:srgbClr val="CCCC66"/>
      </a:folHlink>
    </a:clrScheme>
    <a:fontScheme name="Síť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íť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íť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1671</TotalTime>
  <Words>128</Words>
  <Application>Microsoft Office PowerPoint</Application>
  <PresentationFormat>Předvádění na obrazovce 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Síť</vt:lpstr>
      <vt:lpstr>Lorem ipsum</vt:lpstr>
      <vt:lpstr>Kde brát text na stránky?</vt:lpstr>
      <vt:lpstr>Lorem Ipsum (lipsum)</vt:lpstr>
      <vt:lpstr>Zdroje k dalšímu studiu</vt:lpstr>
    </vt:vector>
  </TitlesOfParts>
  <Company>KSVI MFF UK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Počítačové sítě</dc:title>
  <dc:creator>Pelikanova</dc:creator>
  <cp:lastModifiedBy>Lucie Pelikánová</cp:lastModifiedBy>
  <cp:revision>46</cp:revision>
  <cp:lastPrinted>2001-10-13T19:40:46Z</cp:lastPrinted>
  <dcterms:created xsi:type="dcterms:W3CDTF">2001-09-22T14:04:06Z</dcterms:created>
  <dcterms:modified xsi:type="dcterms:W3CDTF">2013-09-24T21:06:02Z</dcterms:modified>
</cp:coreProperties>
</file>