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63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824" y="-3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microsoft.com/office/2007/relationships/hdphoto" Target="../media/hdphoto1.wdp"/><Relationship Id="rId7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openxmlformats.org/officeDocument/2006/relationships/image" Target="../media/image11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microsoft.com/office/2007/relationships/hdphoto" Target="../media/hdphoto4.wdp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microsoft.com/office/2007/relationships/hdphoto" Target="../media/hdphoto1.wdp"/><Relationship Id="rId7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clker.com/c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73990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jazyk 1. a 2.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 Orientace v prostoru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2000" baseline="0" smtClean="0">
                          <a:latin typeface="Times New Roman"/>
                          <a:ea typeface="Calibri"/>
                          <a:cs typeface="Times New Roman"/>
                        </a:rPr>
                        <a:t>Jílková Radka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187288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6857999"/>
          </a:xfrm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sz="6000" dirty="0" smtClean="0">
                <a:cs typeface="Aharoni" pitchFamily="2" charset="-79"/>
              </a:rPr>
              <a:t>Orientace v prostoru</a:t>
            </a:r>
            <a:r>
              <a:rPr lang="cs-CZ" dirty="0" smtClean="0">
                <a:latin typeface="Aharoni" pitchFamily="2" charset="-79"/>
                <a:cs typeface="Aharoni" pitchFamily="2" charset="-79"/>
              </a:rPr>
              <a:t/>
            </a:r>
            <a:br>
              <a:rPr lang="cs-CZ" dirty="0" smtClean="0">
                <a:latin typeface="Aharoni" pitchFamily="2" charset="-79"/>
                <a:cs typeface="Aharoni" pitchFamily="2" charset="-79"/>
              </a:rPr>
            </a:br>
            <a:r>
              <a:rPr lang="cs-CZ" dirty="0">
                <a:latin typeface="Aharoni" pitchFamily="2" charset="-79"/>
                <a:cs typeface="Aharoni" pitchFamily="2" charset="-79"/>
              </a:rPr>
              <a:t/>
            </a:r>
            <a:br>
              <a:rPr lang="cs-CZ" dirty="0">
                <a:latin typeface="Aharoni" pitchFamily="2" charset="-79"/>
                <a:cs typeface="Aharoni" pitchFamily="2" charset="-79"/>
              </a:rPr>
            </a:br>
            <a:r>
              <a:rPr lang="cs-CZ" dirty="0" smtClean="0">
                <a:cs typeface="Aharoni" pitchFamily="2" charset="-79"/>
              </a:rPr>
              <a:t/>
            </a:r>
            <a:br>
              <a:rPr lang="cs-CZ" dirty="0" smtClean="0">
                <a:cs typeface="Aharoni" pitchFamily="2" charset="-79"/>
              </a:rPr>
            </a:br>
            <a:r>
              <a:rPr lang="cs-CZ" sz="4000" dirty="0" smtClean="0">
                <a:cs typeface="Aharoni" pitchFamily="2" charset="-79"/>
              </a:rPr>
              <a:t>Mgr. Radka Jílková, 2.ZŠ Dobříš</a:t>
            </a:r>
            <a:endParaRPr lang="cs-CZ" sz="4000" dirty="0"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02238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dirty="0" smtClean="0"/>
              <a:t>Co vidíš na obrázku?</a:t>
            </a:r>
            <a:endParaRPr lang="cs-CZ" dirty="0"/>
          </a:p>
        </p:txBody>
      </p:sp>
      <p:pic>
        <p:nvPicPr>
          <p:cNvPr id="1026" name="Picture 2" descr="C:\Users\OEM\Desktop\Obrázky Zdena\krajina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55116"/>
            <a:ext cx="9181342" cy="6913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6309320"/>
            <a:ext cx="2520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Co vidíš na obrázku?</a:t>
            </a:r>
          </a:p>
        </p:txBody>
      </p:sp>
      <p:pic>
        <p:nvPicPr>
          <p:cNvPr id="1027" name="Picture 3" descr="C:\Users\OEM\Desktop\Obrázky Zdena\berušk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488" y="5623538"/>
            <a:ext cx="978108" cy="10195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Desktop\Obrázky Zdena\dům.png"/>
          <p:cNvPicPr>
            <a:picLocks noChangeAspect="1" noChangeArrowheads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844824"/>
            <a:ext cx="3528392" cy="3638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OEM\Desktop\Obrázky Zdena\drak 2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096" y="521717"/>
            <a:ext cx="1857375" cy="284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OEM\Desktop\Obrázky Zdena\květina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0851" y="4806212"/>
            <a:ext cx="971327" cy="1687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OEM\Desktop\Obrázky Zdena\květina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9180" y="4830769"/>
            <a:ext cx="957195" cy="1663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3025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OEM\Desktop\Obrázky Zdena\krajina 3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384" y="0"/>
            <a:ext cx="9152384" cy="6858000"/>
          </a:xfrm>
          <a:prstGeom prst="rect">
            <a:avLst/>
          </a:prstGeom>
          <a:solidFill>
            <a:srgbClr val="00B0F0"/>
          </a:solidFill>
        </p:spPr>
      </p:pic>
      <p:pic>
        <p:nvPicPr>
          <p:cNvPr id="2051" name="Picture 3" descr="C:\Users\OEM\Desktop\Obrázky Zdena\muchomůrka 2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5402839"/>
            <a:ext cx="864096" cy="797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Desktop\Obrázky Zdena\a auto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8076" y="4509120"/>
            <a:ext cx="1073087" cy="726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OEM\Desktop\Obrázky Zdena\sova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484784"/>
            <a:ext cx="857114" cy="14880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5256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 tmFilter="0, 0; .2, .5; .8, .5; 1, 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3" dur="250" autoRev="1" fill="hold"/>
                                        <p:tgtEl>
                                          <p:spTgt spid="2051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7.03704E-6 C -0.01493 0.00115 -0.02882 0.00161 -0.04306 0.0074 C -0.05347 0.01157 -0.05017 0.00995 -0.05972 0.01851 C -0.06111 0.01967 -0.06389 0.02222 -0.06389 0.02222 C -0.0724 0.03935 -0.07795 0.0574 -0.08056 0.07777 C -0.07934 0.1287 -0.08229 0.1243 -0.075 0.1537 C -0.07344 0.15995 -0.07101 0.16597 -0.06945 0.17222 C -0.0684 0.17638 -0.06389 0.18333 -0.06389 0.18333 C -0.06215 0.19212 -0.05955 0.19907 -0.05695 0.2074 C -0.05608 0.20995 -0.05486 0.21226 -0.05417 0.21481 C -0.05347 0.21712 -0.05278 0.22222 -0.05278 0.22222 " pathEditMode="relative" ptsTypes="ffffffffffA">
                                      <p:cBhvr>
                                        <p:cTn id="17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OEM\Desktop\Obrázky Zdena\krajina.png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EM\Desktop\Obrázky Zdena\kočk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4275411"/>
            <a:ext cx="1271993" cy="1445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OEM\Desktop\Obrázky Zdena\pejsek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933056"/>
            <a:ext cx="1449294" cy="1816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OEM\Desktop\Obrázky Zdena\myš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965254"/>
            <a:ext cx="792088" cy="78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OEM\Desktop\Obrázky Zdena\zajíc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6841" y="4326458"/>
            <a:ext cx="936104" cy="13188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Users\OEM\Desktop\Obrázky Zdena\motýl ž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285">
            <a:off x="1676022" y="1943752"/>
            <a:ext cx="1508168" cy="99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OEM\Desktop\Obrázky Zdena\tulipán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404866"/>
            <a:ext cx="428625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7266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0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766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Použité obrázky :</a:t>
            </a:r>
            <a:br>
              <a:rPr lang="cs-CZ" dirty="0"/>
            </a:br>
            <a:r>
              <a:rPr lang="cs-CZ" dirty="0">
                <a:hlinkClick r:id="rId2"/>
              </a:rPr>
              <a:t>http://www.clker.com/clipart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18814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42</Words>
  <Application>Microsoft Office PowerPoint</Application>
  <PresentationFormat>Předvádění na obrazovce (4:3)</PresentationFormat>
  <Paragraphs>12</Paragraphs>
  <Slides>6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Orientace v prostoru   Mgr. Radka Jílková, 2.ZŠ Dobříš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13</cp:revision>
  <dcterms:created xsi:type="dcterms:W3CDTF">2011-09-08T16:27:10Z</dcterms:created>
  <dcterms:modified xsi:type="dcterms:W3CDTF">2011-09-19T14:49:10Z</dcterms:modified>
</cp:coreProperties>
</file>