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5" r:id="rId5"/>
    <p:sldId id="263" r:id="rId6"/>
    <p:sldId id="258" r:id="rId7"/>
    <p:sldId id="259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00FFFF"/>
    <a:srgbClr val="99FF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4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12" Type="http://schemas.microsoft.com/office/2007/relationships/hdphoto" Target="../media/hdphoto4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17.png"/><Relationship Id="rId5" Type="http://schemas.openxmlformats.org/officeDocument/2006/relationships/image" Target="../media/image13.png"/><Relationship Id="rId10" Type="http://schemas.openxmlformats.org/officeDocument/2006/relationships/image" Target="../media/image16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7" Type="http://schemas.microsoft.com/office/2007/relationships/hdphoto" Target="../media/hdphoto7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01411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VY_32_INOVACE_03_Hláska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písmeno a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396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HLÁSKA A PÍSMENO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Mgr. Radka Jílková, 2.ZŠ Dobříš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6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</a:t>
            </a:r>
            <a:r>
              <a:rPr lang="cs-CZ" sz="12000" dirty="0" smtClean="0"/>
              <a:t>a </a:t>
            </a:r>
            <a:r>
              <a:rPr lang="cs-CZ" sz="12000" dirty="0" err="1" smtClean="0"/>
              <a:t>A</a:t>
            </a:r>
            <a:endParaRPr lang="cs-CZ" sz="12000" dirty="0"/>
          </a:p>
        </p:txBody>
      </p:sp>
      <p:pic>
        <p:nvPicPr>
          <p:cNvPr id="1026" name="Picture 2" descr="C:\Users\OEM\Desktop\Obrázky Zdena\akvariu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6672"/>
            <a:ext cx="4032448" cy="282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OEM\Desktop\Obrázky Radka 2\anana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76318"/>
            <a:ext cx="1830860" cy="253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044214"/>
            <a:ext cx="2754120" cy="207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30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RZBRHLXH\MC90043153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454" y="1237920"/>
            <a:ext cx="1780000" cy="200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B4A6B7Q4\MP9003138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531" y="2564904"/>
            <a:ext cx="2589771" cy="3915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B4A6B7Q4\MC900331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467" y="471624"/>
            <a:ext cx="1793125" cy="166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0225" y="73859"/>
            <a:ext cx="195362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a </a:t>
            </a:r>
            <a:r>
              <a:rPr lang="cs-CZ" sz="8800" dirty="0" err="1" smtClean="0"/>
              <a:t>A</a:t>
            </a:r>
            <a:endParaRPr lang="cs-CZ" sz="8800" dirty="0"/>
          </a:p>
        </p:txBody>
      </p:sp>
      <p:pic>
        <p:nvPicPr>
          <p:cNvPr id="1043" name="Picture 19" descr="C:\Users\OEM\AppData\Local\Microsoft\Windows\Temporary Internet Files\Content.IE5\ACJE728X\MC900311906[1].wmf"/>
          <p:cNvPicPr>
            <a:picLocks noChangeAspect="1" noChangeArrowheads="1"/>
          </p:cNvPicPr>
          <p:nvPr/>
        </p:nvPicPr>
        <p:blipFill>
          <a:blip r:embed="rId5" cstate="print">
            <a:lum bright="4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83192"/>
            <a:ext cx="3754664" cy="228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OEM\AppData\Local\Microsoft\Windows\Temporary Internet Files\Content.IE5\ZN5367FJ\MC900307672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020" b="14817"/>
          <a:stretch/>
        </p:blipFill>
        <p:spPr bwMode="auto">
          <a:xfrm>
            <a:off x="533858" y="1844824"/>
            <a:ext cx="2963146" cy="259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392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2800" dirty="0" smtClean="0"/>
              <a:t>Pojmenuj obrázky. Které slovo nezačíná hláskou  A ?</a:t>
            </a:r>
            <a:endParaRPr lang="cs-CZ" sz="2800" dirty="0"/>
          </a:p>
        </p:txBody>
      </p:sp>
      <p:pic>
        <p:nvPicPr>
          <p:cNvPr id="1026" name="Picture 2" descr="C:\Users\OEM\Desktop\Obrázky Radka 2\melou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78761"/>
            <a:ext cx="2373637" cy="1424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Obrázky Radka 2\SLUNÍČKO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58" y="836712"/>
            <a:ext cx="1930873" cy="185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Obrázky Radka 2\žabák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2768"/>
          <a:stretch/>
        </p:blipFill>
        <p:spPr bwMode="auto">
          <a:xfrm>
            <a:off x="1368678" y="2752461"/>
            <a:ext cx="1440160" cy="164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Desktop\Obrázky Zdena\akvarium prázdné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027" y="1094369"/>
            <a:ext cx="2255837" cy="204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Desktop\Obrázky Zdena\ryba 8.pn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28800"/>
            <a:ext cx="1305348" cy="97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Desktop\Obrázky Zdena\auto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83359"/>
            <a:ext cx="3096344" cy="118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Desktop\Obrázky Zdena\deštník.png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006" y="4077072"/>
            <a:ext cx="2232248" cy="209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Desktop\Obrázky Radka 2\ananas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495" y="3573016"/>
            <a:ext cx="1689359" cy="201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137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0"/>
            <a:ext cx="9970567" cy="7075984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Čti nahlas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r>
              <a:rPr lang="cs-CZ" sz="9600" dirty="0" smtClean="0"/>
              <a:t>a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a</a:t>
            </a:r>
            <a:endParaRPr lang="cs-CZ" sz="9600" dirty="0"/>
          </a:p>
        </p:txBody>
      </p:sp>
      <p:pic>
        <p:nvPicPr>
          <p:cNvPr id="17" name="Picture 7" descr="C:\Users\OEM\Desktop\Obrázky Zdena\sluníčk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5988"/>
            <a:ext cx="1503700" cy="150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3" descr="C:\Users\OEM\Desktop\Obrázky Zdena\myš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45" y="1568557"/>
            <a:ext cx="1210583" cy="11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OEM\Desktop\Obrázky Zdena\žáb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57088" y="4005064"/>
            <a:ext cx="1209461" cy="119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EM\Desktop\Obrázky Zdena\čáp 2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45" y="3284984"/>
            <a:ext cx="1531937" cy="22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68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55" y="0"/>
            <a:ext cx="9144000" cy="6858000"/>
          </a:xfrm>
          <a:solidFill>
            <a:srgbClr val="99FF66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a                                   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a</a:t>
            </a:r>
          </a:p>
        </p:txBody>
      </p:sp>
      <p:pic>
        <p:nvPicPr>
          <p:cNvPr id="4" name="Picture 8" descr="C:\Users\OEM\Desktop\Obrázky Zdena\smrk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32078"/>
            <a:ext cx="1584176" cy="256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OEM\Desktop\Obrázky Zdena\zajíc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28800"/>
            <a:ext cx="1141413" cy="160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OEM\Desktop\Obrázky Zdena\květina m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51075"/>
            <a:ext cx="1594891" cy="164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Desktop\Obrázky Zdena\berušk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758" y="3926508"/>
            <a:ext cx="1240791" cy="1293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818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65771" cy="7046640"/>
          </a:xfrm>
          <a:solidFill>
            <a:srgbClr val="FFFF66"/>
          </a:solidFill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13700" dirty="0" smtClean="0"/>
              <a:t>                      </a:t>
            </a:r>
          </a:p>
          <a:p>
            <a:pPr marL="0" indent="0">
              <a:buNone/>
            </a:pPr>
            <a:endParaRPr lang="cs-CZ" sz="13700" dirty="0"/>
          </a:p>
          <a:p>
            <a:pPr marL="0" indent="0">
              <a:buNone/>
            </a:pPr>
            <a:r>
              <a:rPr lang="cs-CZ" sz="29500" dirty="0"/>
              <a:t> </a:t>
            </a:r>
            <a:r>
              <a:rPr lang="cs-CZ" sz="29500" dirty="0" smtClean="0"/>
              <a:t>                   a</a:t>
            </a:r>
          </a:p>
          <a:p>
            <a:pPr marL="0" indent="0">
              <a:buNone/>
            </a:pPr>
            <a:endParaRPr lang="cs-CZ" sz="13700" dirty="0"/>
          </a:p>
          <a:p>
            <a:pPr marL="0" indent="0">
              <a:buNone/>
            </a:pPr>
            <a:r>
              <a:rPr lang="cs-CZ" sz="13700" dirty="0" smtClean="0"/>
              <a:t>                                            </a:t>
            </a:r>
            <a:r>
              <a:rPr lang="cs-CZ" sz="29500" dirty="0" smtClean="0"/>
              <a:t>a</a:t>
            </a:r>
            <a:endParaRPr lang="cs-CZ" sz="29500" dirty="0"/>
          </a:p>
          <a:p>
            <a:pPr marL="0" indent="0">
              <a:buNone/>
            </a:pPr>
            <a:r>
              <a:rPr lang="cs-CZ" sz="13700" dirty="0" smtClean="0"/>
              <a:t>                              </a:t>
            </a:r>
            <a:r>
              <a:rPr lang="cs-CZ" dirty="0" smtClean="0"/>
              <a:t>                                                                                  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  <p:pic>
        <p:nvPicPr>
          <p:cNvPr id="4" name="Picture 14" descr="C:\Users\OEM\Desktop\Obrázky Zdena\dům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2474742" cy="255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OEM\Desktop\Obrázky Zdena\pejse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73884"/>
            <a:ext cx="1333177" cy="1670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OEM\Desktop\Obrázky Zdena\kočičk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931" y="3501008"/>
            <a:ext cx="1742411" cy="155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OEM\Desktop\Obrázky Zdena\klubíčko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28465"/>
            <a:ext cx="1568761" cy="895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441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9CCFF"/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7200" dirty="0" smtClean="0">
                <a:solidFill>
                  <a:srgbClr val="FF0000"/>
                </a:solidFill>
              </a:rPr>
              <a:t>          A </a:t>
            </a:r>
            <a:r>
              <a:rPr lang="cs-CZ" sz="7200" dirty="0" err="1" smtClean="0">
                <a:solidFill>
                  <a:srgbClr val="FF0000"/>
                </a:solidFill>
              </a:rPr>
              <a:t>a</a:t>
            </a:r>
            <a:r>
              <a:rPr lang="cs-CZ" sz="7200" dirty="0" smtClean="0">
                <a:solidFill>
                  <a:srgbClr val="FF0000"/>
                </a:solidFill>
              </a:rPr>
              <a:t> </a:t>
            </a:r>
            <a:r>
              <a:rPr lang="cs-CZ" sz="7200" dirty="0" err="1" smtClean="0">
                <a:solidFill>
                  <a:srgbClr val="FF0000"/>
                </a:solidFill>
              </a:rPr>
              <a:t>A</a:t>
            </a:r>
            <a:r>
              <a:rPr lang="cs-CZ" sz="7200" dirty="0" smtClean="0">
                <a:solidFill>
                  <a:srgbClr val="FF0000"/>
                </a:solidFill>
              </a:rPr>
              <a:t> Á a Á </a:t>
            </a:r>
            <a:r>
              <a:rPr lang="cs-CZ" sz="7200" dirty="0" err="1" smtClean="0">
                <a:solidFill>
                  <a:srgbClr val="FF0000"/>
                </a:solidFill>
              </a:rPr>
              <a:t>á</a:t>
            </a:r>
            <a:r>
              <a:rPr lang="cs-CZ" sz="7200" dirty="0" smtClean="0">
                <a:solidFill>
                  <a:srgbClr val="FF0000"/>
                </a:solidFill>
              </a:rPr>
              <a:t> A</a:t>
            </a:r>
          </a:p>
          <a:p>
            <a:pPr marL="0" indent="0">
              <a:buNone/>
            </a:pPr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          A á a á </a:t>
            </a:r>
            <a:r>
              <a:rPr lang="cs-CZ" sz="7200" dirty="0" err="1" smtClean="0">
                <a:solidFill>
                  <a:schemeClr val="tx2">
                    <a:lumMod val="75000"/>
                  </a:schemeClr>
                </a:solidFill>
              </a:rPr>
              <a:t>Á</a:t>
            </a:r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 A </a:t>
            </a:r>
            <a:r>
              <a:rPr lang="cs-CZ" sz="7200" dirty="0" err="1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 Á</a:t>
            </a:r>
          </a:p>
          <a:p>
            <a:pPr marL="0" indent="0">
              <a:buNone/>
            </a:pPr>
            <a:r>
              <a:rPr lang="cs-CZ" sz="7200" dirty="0" smtClean="0">
                <a:solidFill>
                  <a:schemeClr val="accent6">
                    <a:lumMod val="75000"/>
                  </a:schemeClr>
                </a:solidFill>
              </a:rPr>
              <a:t>          a á a </a:t>
            </a:r>
            <a:r>
              <a:rPr lang="cs-CZ" sz="7200" dirty="0" err="1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7200" dirty="0" smtClean="0">
                <a:solidFill>
                  <a:schemeClr val="accent6">
                    <a:lumMod val="75000"/>
                  </a:schemeClr>
                </a:solidFill>
              </a:rPr>
              <a:t> Á a á A</a:t>
            </a:r>
          </a:p>
        </p:txBody>
      </p:sp>
      <p:sp>
        <p:nvSpPr>
          <p:cNvPr id="2" name="Obdélník 1"/>
          <p:cNvSpPr/>
          <p:nvPr/>
        </p:nvSpPr>
        <p:spPr>
          <a:xfrm>
            <a:off x="827584" y="404664"/>
            <a:ext cx="10983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Čti nahlas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772153"/>
            <a:ext cx="2286407" cy="1719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05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Použité obrázky :</a:t>
            </a:r>
            <a:br>
              <a:rPr lang="cs-CZ" dirty="0"/>
            </a:b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www.clker.com/clipart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alerie Microsoft </a:t>
            </a:r>
            <a:r>
              <a:rPr lang="cs-CZ" dirty="0" err="1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64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106</Words>
  <Application>Microsoft Office PowerPoint</Application>
  <PresentationFormat>Předvádění na obrazovce (4:3)</PresentationFormat>
  <Paragraphs>51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HLÁSKA A PÍSMENO a 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VYVOZENÍ PÍSMENE A</dc:title>
  <dc:creator>OEM</dc:creator>
  <cp:lastModifiedBy>OEM</cp:lastModifiedBy>
  <cp:revision>30</cp:revision>
  <dcterms:created xsi:type="dcterms:W3CDTF">2011-09-11T16:57:15Z</dcterms:created>
  <dcterms:modified xsi:type="dcterms:W3CDTF">2011-09-19T17:07:08Z</dcterms:modified>
</cp:coreProperties>
</file>