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vpravo.blog.cz/0705/prumyslova-revoluce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ndb.com/people/531/000050381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Robert_Fulton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okumentarnifilmy.cz/tag/prumyslova-revoluce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vlast.cz/prvni-cesky-parni-vuz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http://vlast.cz/prvni-cesky-parni-vuz/" TargetMode="External"/><Relationship Id="rId7" Type="http://schemas.openxmlformats.org/officeDocument/2006/relationships/hyperlink" Target="http://history-if.blog.cz/1011/hospodarstvi-v-dobe-narodniho-obrozeni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Parn%C3%AD_stroj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yes.cz/cs/osobnosti/josef-ressel-v-jindrichovicich-premyslel-o-lodnim-sroubu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oko.yin.cz/39/lodni-sroub-zlepseni-jeho-ucinnosti/" TargetMode="External"/><Relationship Id="rId7" Type="http://schemas.openxmlformats.org/officeDocument/2006/relationships/hyperlink" Target="http://vlast.cz/prvni-cesky-parni-vuz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6" Type="http://schemas.openxmlformats.org/officeDocument/2006/relationships/image" Target="../media/image11.jpeg"/><Relationship Id="rId5" Type="http://schemas.openxmlformats.org/officeDocument/2006/relationships/hyperlink" Target="http://history-if.blog.cz/1011/hospodarstvi-v-dobe-narodniho-obrozeni" TargetMode="Externa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Jansk%C3%BD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Průmyslová revoluce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664" y="3717032"/>
            <a:ext cx="5904696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83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7"/>
    </mc:Choice>
    <mc:Fallback xmlns="">
      <p:transition spd="slow" advTm="3717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Průmyslová revoluce </a:t>
            </a:r>
            <a:r>
              <a:rPr lang="cs-CZ" dirty="0"/>
              <a:t>-</a:t>
            </a:r>
            <a:r>
              <a:rPr lang="cs-CZ" dirty="0" smtClean="0"/>
              <a:t> TESTÍK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Název 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54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Škola: ZŠ Choltice  „Učíme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průmyslová revoluce, pluh, lodní šroub, bleskosvod, Anglie, J. Watt, J. Ressel, P. Diviš, J. Božek</a:t>
            </a:r>
          </a:p>
          <a:p>
            <a:pPr marL="0" indent="0">
              <a:buNone/>
            </a:pPr>
            <a:r>
              <a:rPr lang="cs-CZ" dirty="0" smtClean="0"/>
              <a:t>    R. </a:t>
            </a:r>
            <a:r>
              <a:rPr lang="cs-CZ" dirty="0" err="1" smtClean="0"/>
              <a:t>Fulton</a:t>
            </a:r>
            <a:r>
              <a:rPr lang="cs-CZ" dirty="0" smtClean="0"/>
              <a:t>, bratranci Veverkové, J. Jánský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Třída</a:t>
            </a:r>
            <a:r>
              <a:rPr lang="cs-CZ" dirty="0"/>
              <a:t>: dějepis 8                                    Datum: </a:t>
            </a:r>
            <a:r>
              <a:rPr lang="cs-CZ" dirty="0" smtClean="0"/>
              <a:t>4.4. 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45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1"/>
    </mc:Choice>
    <mc:Fallback xmlns="">
      <p:transition spd="slow" advTm="3251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Metodický návod a obsah: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Každý žák si napíše na papír čísla 1-10 pod sebe, každé číslo na nový řádek. Po spuštění testu dopisuje pouze písmeno odpovědi.</a:t>
            </a:r>
          </a:p>
          <a:p>
            <a:endParaRPr lang="cs-CZ" dirty="0"/>
          </a:p>
          <a:p>
            <a:r>
              <a:rPr lang="cs-CZ" dirty="0"/>
              <a:t>List 1- 3         úvodní</a:t>
            </a:r>
          </a:p>
          <a:p>
            <a:r>
              <a:rPr lang="cs-CZ" dirty="0"/>
              <a:t>List 4 – 13      10 otázek je načasováno na 30´´  </a:t>
            </a:r>
          </a:p>
          <a:p>
            <a:pPr marL="0" indent="0">
              <a:buNone/>
            </a:pPr>
            <a:r>
              <a:rPr lang="cs-CZ" dirty="0"/>
              <a:t>                          Každou otázku po 10´´ doplní obrázek.</a:t>
            </a:r>
          </a:p>
          <a:p>
            <a:r>
              <a:rPr lang="cs-CZ" dirty="0"/>
              <a:t>List 14 – výsledky </a:t>
            </a:r>
            <a:r>
              <a:rPr lang="cs-CZ" dirty="0" err="1"/>
              <a:t>testíku</a:t>
            </a:r>
            <a:r>
              <a:rPr lang="cs-CZ" dirty="0"/>
              <a:t> a hodnocení</a:t>
            </a:r>
          </a:p>
          <a:p>
            <a:r>
              <a:rPr lang="cs-CZ" dirty="0"/>
              <a:t>List 15 – zdroje </a:t>
            </a:r>
          </a:p>
          <a:p>
            <a:pPr marL="0" indent="0">
              <a:buNone/>
            </a:pPr>
            <a:r>
              <a:rPr lang="cs-CZ" dirty="0"/>
              <a:t>                 -obrázky jsou doplněny  hypertextovým odkazem </a:t>
            </a:r>
          </a:p>
          <a:p>
            <a:pPr marL="0" indent="0">
              <a:buNone/>
            </a:pPr>
            <a:r>
              <a:rPr lang="cs-CZ"/>
              <a:t>                 -písemné zdroje jsou citovány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66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1"/>
    </mc:Choice>
    <mc:Fallback xmlns="">
      <p:transition spd="slow" advTm="274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Vysvětli pojem =</a:t>
            </a:r>
            <a:br>
              <a:rPr lang="cs-CZ" dirty="0" smtClean="0"/>
            </a:br>
            <a:r>
              <a:rPr lang="cs-CZ" dirty="0" smtClean="0"/>
              <a:t> Průmyslová revoluce: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Napiš </a:t>
            </a:r>
            <a:r>
              <a:rPr lang="cs-CZ" dirty="0" smtClean="0"/>
              <a:t>stručně</a:t>
            </a:r>
            <a:endParaRPr lang="cs-CZ" dirty="0"/>
          </a:p>
        </p:txBody>
      </p:sp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48880"/>
            <a:ext cx="5458330" cy="37444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99686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54"/>
    </mc:Choice>
    <mc:Fallback xmlns="">
      <p:transition spd="slow" advTm="30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S jakým vynálezem je spojeno jméno James Watt?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A) se spřádacím strojem</a:t>
            </a:r>
          </a:p>
          <a:p>
            <a:endParaRPr lang="cs-CZ" sz="3600" dirty="0"/>
          </a:p>
          <a:p>
            <a:r>
              <a:rPr lang="cs-CZ" sz="3600" dirty="0" smtClean="0"/>
              <a:t>B) s parním strojem</a:t>
            </a:r>
          </a:p>
          <a:p>
            <a:endParaRPr lang="cs-CZ" sz="3600" dirty="0"/>
          </a:p>
          <a:p>
            <a:r>
              <a:rPr lang="cs-CZ" sz="3600" dirty="0" smtClean="0"/>
              <a:t>C) s tlakovým hrncem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04864"/>
            <a:ext cx="3024336" cy="412292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0763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91"/>
    </mc:Choice>
    <mc:Fallback xmlns="">
      <p:transition spd="slow" advTm="30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Co sestrojil Robert </a:t>
            </a:r>
            <a:r>
              <a:rPr lang="cs-CZ" dirty="0" err="1" smtClean="0"/>
              <a:t>Fulton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lodní šroub</a:t>
            </a:r>
          </a:p>
          <a:p>
            <a:endParaRPr lang="cs-CZ" sz="4000" dirty="0"/>
          </a:p>
          <a:p>
            <a:r>
              <a:rPr lang="cs-CZ" sz="4000" dirty="0" smtClean="0"/>
              <a:t>B) parní stroj</a:t>
            </a:r>
          </a:p>
          <a:p>
            <a:endParaRPr lang="cs-CZ" sz="4000" dirty="0"/>
          </a:p>
          <a:p>
            <a:r>
              <a:rPr lang="cs-CZ" sz="4000" dirty="0" smtClean="0"/>
              <a:t>C) paroloď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4863"/>
            <a:ext cx="3456384" cy="416337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9701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46"/>
    </mc:Choice>
    <mc:Fallback xmlns="">
      <p:transition spd="slow" advTm="30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Ve které zemi došlo nejdříve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k průmyslové revoluci: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v Anglii</a:t>
            </a:r>
          </a:p>
          <a:p>
            <a:endParaRPr lang="cs-CZ" sz="4000" dirty="0"/>
          </a:p>
          <a:p>
            <a:r>
              <a:rPr lang="cs-CZ" sz="4000" dirty="0" smtClean="0"/>
              <a:t>B) v Prusku</a:t>
            </a:r>
          </a:p>
          <a:p>
            <a:endParaRPr lang="cs-CZ" sz="4000" dirty="0"/>
          </a:p>
          <a:p>
            <a:r>
              <a:rPr lang="cs-CZ" sz="4000" dirty="0" smtClean="0"/>
              <a:t>C) ve Francii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204864"/>
            <a:ext cx="4422182" cy="331236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995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34"/>
    </mc:Choice>
    <mc:Fallback xmlns="">
      <p:transition spd="slow" advTm="31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Prokop Diviš je autorem: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parního stroje</a:t>
            </a:r>
          </a:p>
          <a:p>
            <a:endParaRPr lang="cs-CZ" sz="4000" dirty="0"/>
          </a:p>
          <a:p>
            <a:r>
              <a:rPr lang="cs-CZ" sz="4000" dirty="0" smtClean="0"/>
              <a:t>B) rádia</a:t>
            </a:r>
          </a:p>
          <a:p>
            <a:endParaRPr lang="cs-CZ" sz="4000" dirty="0"/>
          </a:p>
          <a:p>
            <a:r>
              <a:rPr lang="cs-CZ" sz="4000" dirty="0" smtClean="0"/>
              <a:t>C) bleskosvodu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093698"/>
            <a:ext cx="3169936" cy="407160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181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20"/>
    </mc:Choice>
    <mc:Fallback xmlns="">
      <p:transition spd="slow" advTm="30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Kdo u nás poprvé předvedl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parní vůz: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Josef Ressel</a:t>
            </a:r>
          </a:p>
          <a:p>
            <a:endParaRPr lang="cs-CZ" sz="3600" dirty="0"/>
          </a:p>
          <a:p>
            <a:r>
              <a:rPr lang="cs-CZ" sz="3600" dirty="0" smtClean="0"/>
              <a:t>B) Josef Božek</a:t>
            </a:r>
          </a:p>
          <a:p>
            <a:endParaRPr lang="cs-CZ" sz="3600" dirty="0"/>
          </a:p>
          <a:p>
            <a:r>
              <a:rPr lang="cs-CZ" sz="3600" dirty="0" smtClean="0"/>
              <a:t>C) bratranci Veverkové 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132856"/>
            <a:ext cx="4548370" cy="368966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5321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13"/>
    </mc:Choice>
    <mc:Fallback xmlns="">
      <p:transition spd="slow" advTm="30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Roku 1827 byl vynalezen: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parní stroj</a:t>
            </a:r>
          </a:p>
          <a:p>
            <a:endParaRPr lang="cs-CZ" sz="4000" dirty="0"/>
          </a:p>
          <a:p>
            <a:r>
              <a:rPr lang="cs-CZ" sz="4000" dirty="0" smtClean="0"/>
              <a:t>B) parní vůz</a:t>
            </a:r>
          </a:p>
          <a:p>
            <a:endParaRPr lang="cs-CZ" sz="4000" dirty="0"/>
          </a:p>
          <a:p>
            <a:r>
              <a:rPr lang="cs-CZ" sz="4000" dirty="0" smtClean="0"/>
              <a:t>C) pluh- ruchadlo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501008"/>
            <a:ext cx="1800200" cy="1460333"/>
          </a:xfrm>
        </p:spPr>
      </p:pic>
      <p:pic>
        <p:nvPicPr>
          <p:cNvPr id="7" name="Obrázek 6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060848"/>
            <a:ext cx="2160240" cy="1541871"/>
          </a:xfrm>
          <a:prstGeom prst="rect">
            <a:avLst/>
          </a:prstGeom>
        </p:spPr>
      </p:pic>
      <p:pic>
        <p:nvPicPr>
          <p:cNvPr id="8" name="Obrázek 7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580" y="4653136"/>
            <a:ext cx="2723604" cy="17794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0089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62"/>
    </mc:Choice>
    <mc:Fallback xmlns="">
      <p:transition spd="slow" advTm="30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Josef Ressel vynalezl: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parník</a:t>
            </a:r>
          </a:p>
          <a:p>
            <a:endParaRPr lang="cs-CZ" sz="4000" dirty="0"/>
          </a:p>
          <a:p>
            <a:r>
              <a:rPr lang="cs-CZ" sz="4000" dirty="0" smtClean="0"/>
              <a:t>B) lodní šroub</a:t>
            </a:r>
          </a:p>
          <a:p>
            <a:endParaRPr lang="cs-CZ" sz="4000" dirty="0"/>
          </a:p>
          <a:p>
            <a:r>
              <a:rPr lang="cs-CZ" sz="4000" dirty="0" smtClean="0"/>
              <a:t>C) parní vůz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204864"/>
            <a:ext cx="3024336" cy="380720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049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73"/>
    </mc:Choice>
    <mc:Fallback xmlns="">
      <p:transition spd="slow" advTm="31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9. Roku 1815 byl u nás předveden: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pluh</a:t>
            </a:r>
          </a:p>
          <a:p>
            <a:endParaRPr lang="cs-CZ" sz="4000" dirty="0"/>
          </a:p>
          <a:p>
            <a:r>
              <a:rPr lang="cs-CZ" sz="4000" dirty="0" smtClean="0"/>
              <a:t>B) lodní šroub</a:t>
            </a:r>
          </a:p>
          <a:p>
            <a:endParaRPr lang="cs-CZ" sz="4000" dirty="0"/>
          </a:p>
          <a:p>
            <a:r>
              <a:rPr lang="cs-CZ" sz="4000" dirty="0" smtClean="0"/>
              <a:t>C) parní vůz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573016"/>
            <a:ext cx="2619375" cy="1743075"/>
          </a:xfrm>
        </p:spPr>
      </p:pic>
      <p:pic>
        <p:nvPicPr>
          <p:cNvPr id="5" name="Obrázek 4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772816"/>
            <a:ext cx="2545680" cy="1663177"/>
          </a:xfrm>
          <a:prstGeom prst="rect">
            <a:avLst/>
          </a:prstGeom>
        </p:spPr>
      </p:pic>
      <p:pic>
        <p:nvPicPr>
          <p:cNvPr id="7" name="Zástupný symbol pro obsah 3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725144"/>
            <a:ext cx="1974138" cy="160143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6101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82"/>
    </mc:Choice>
    <mc:Fallback xmlns="">
      <p:transition spd="slow" advTm="30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Jan Jánský objevil: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tuberkulózu</a:t>
            </a:r>
          </a:p>
          <a:p>
            <a:endParaRPr lang="cs-CZ" sz="4000" dirty="0"/>
          </a:p>
          <a:p>
            <a:r>
              <a:rPr lang="cs-CZ" sz="4000" dirty="0" smtClean="0"/>
              <a:t>B) záškrt</a:t>
            </a:r>
          </a:p>
          <a:p>
            <a:endParaRPr lang="cs-CZ" sz="4000" dirty="0"/>
          </a:p>
          <a:p>
            <a:r>
              <a:rPr lang="cs-CZ" sz="4000" dirty="0" smtClean="0"/>
              <a:t>C) 4 krevní skupiny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56584"/>
            <a:ext cx="3096344" cy="444497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9212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00"/>
    </mc:Choice>
    <mc:Fallback xmlns="">
      <p:transition spd="slow" advTm="3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Výsledky</a:t>
            </a:r>
            <a:r>
              <a:rPr lang="cs-CZ" b="1" smtClean="0"/>
              <a:t>:              Hodnocení:</a:t>
            </a:r>
            <a:endParaRPr lang="cs-CZ" b="1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zavádění strojů do výroby</a:t>
            </a:r>
          </a:p>
          <a:p>
            <a:r>
              <a:rPr lang="cs-CZ" dirty="0" smtClean="0"/>
              <a:t>2) B</a:t>
            </a:r>
          </a:p>
          <a:p>
            <a:r>
              <a:rPr lang="cs-CZ" dirty="0" smtClean="0"/>
              <a:t>3) C</a:t>
            </a:r>
          </a:p>
          <a:p>
            <a:r>
              <a:rPr lang="cs-CZ" dirty="0" smtClean="0"/>
              <a:t>4) A</a:t>
            </a:r>
          </a:p>
          <a:p>
            <a:r>
              <a:rPr lang="cs-CZ" dirty="0" smtClean="0"/>
              <a:t>5) C</a:t>
            </a:r>
          </a:p>
          <a:p>
            <a:r>
              <a:rPr lang="cs-CZ" dirty="0" smtClean="0"/>
              <a:t>6) B</a:t>
            </a:r>
          </a:p>
          <a:p>
            <a:r>
              <a:rPr lang="cs-CZ" dirty="0" smtClean="0"/>
              <a:t>7) C</a:t>
            </a:r>
          </a:p>
          <a:p>
            <a:r>
              <a:rPr lang="cs-CZ" dirty="0" smtClean="0"/>
              <a:t>8) B</a:t>
            </a:r>
          </a:p>
          <a:p>
            <a:r>
              <a:rPr lang="cs-CZ" dirty="0" smtClean="0"/>
              <a:t>9) C</a:t>
            </a:r>
          </a:p>
          <a:p>
            <a:r>
              <a:rPr lang="cs-CZ" dirty="0" smtClean="0"/>
              <a:t>10) 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10   bodů    1</a:t>
            </a:r>
          </a:p>
          <a:p>
            <a:r>
              <a:rPr lang="cs-CZ" dirty="0" smtClean="0"/>
              <a:t>9-8 bodů    2</a:t>
            </a:r>
          </a:p>
          <a:p>
            <a:r>
              <a:rPr lang="cs-CZ" dirty="0" smtClean="0"/>
              <a:t>7-5 bodů     3</a:t>
            </a:r>
          </a:p>
          <a:p>
            <a:r>
              <a:rPr lang="cs-CZ" dirty="0" smtClean="0"/>
              <a:t>4-3 body     4</a:t>
            </a:r>
          </a:p>
          <a:p>
            <a:r>
              <a:rPr lang="cs-CZ" dirty="0" smtClean="0"/>
              <a:t>2-0 bodů 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68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7"/>
    </mc:Choice>
    <mc:Fallback xmlns="">
      <p:transition spd="slow" advTm="2237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Google obrázky a vloženy s </a:t>
            </a:r>
            <a:r>
              <a:rPr lang="cs-CZ" b="1" u="sng" dirty="0"/>
              <a:t>hypertextovým </a:t>
            </a:r>
            <a:r>
              <a:rPr lang="cs-CZ" b="1" u="sng"/>
              <a:t>odkazem </a:t>
            </a:r>
            <a:r>
              <a:rPr lang="cs-CZ" b="1"/>
              <a:t>   </a:t>
            </a:r>
            <a:r>
              <a:rPr lang="cs-CZ" smtClean="0"/>
              <a:t>dne 4.4.   </a:t>
            </a:r>
            <a:r>
              <a:rPr lang="cs-CZ" dirty="0"/>
              <a:t>2013                </a:t>
            </a:r>
          </a:p>
          <a:p>
            <a:pPr marL="0" indent="0">
              <a:buNone/>
            </a:pPr>
            <a:r>
              <a:rPr lang="cs-CZ" dirty="0"/>
              <a:t>                       (klikni na obrázek P </a:t>
            </a:r>
            <a:r>
              <a:rPr lang="cs-CZ" dirty="0" err="1"/>
              <a:t>tl</a:t>
            </a:r>
            <a:r>
              <a:rPr lang="cs-CZ" dirty="0"/>
              <a:t> M)</a:t>
            </a:r>
          </a:p>
          <a:p>
            <a:endParaRPr lang="cs-CZ" dirty="0"/>
          </a:p>
          <a:p>
            <a:r>
              <a:rPr lang="cs-CZ" b="1" u="sng" dirty="0"/>
              <a:t>Písemné prameny:</a:t>
            </a:r>
          </a:p>
          <a:p>
            <a:r>
              <a:rPr lang="cs-CZ" dirty="0"/>
              <a:t>MANDELOVÁ, Helena; KUNSTOVÁ, Eliška; PAŘÍZKOVÁ, Ilona. Dějiny novověku. Brno : Dialog, 2003. 179 s.</a:t>
            </a:r>
          </a:p>
          <a:p>
            <a:r>
              <a:rPr lang="cs-CZ" dirty="0"/>
              <a:t>ČAPKA, František; VYKOUPIL, Libor. Dějepis : Novověk. Brno : Nová škola, 2009. 131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97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42"/>
    </mc:Choice>
    <mc:Fallback xmlns="">
      <p:transition spd="slow" advTm="214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9|4.5|3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|5.5|4.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293</TotalTime>
  <Words>477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Průmyslová revoluce  </vt:lpstr>
      <vt:lpstr>Průmyslová revoluce - TESTÍK</vt:lpstr>
      <vt:lpstr>Metodický návod a obsah:</vt:lpstr>
      <vt:lpstr>1. Vysvětli pojem =  Průmyslová revoluce:</vt:lpstr>
      <vt:lpstr>2. S jakým vynálezem je spojeno jméno James Watt?</vt:lpstr>
      <vt:lpstr>3. Co sestrojil Robert Fulton:</vt:lpstr>
      <vt:lpstr>4. Ve které zemi došlo nejdříve       k průmyslové revoluci:</vt:lpstr>
      <vt:lpstr>5. Prokop Diviš je autorem:</vt:lpstr>
      <vt:lpstr>6. Kdo u nás poprvé předvedl      parní vůz:</vt:lpstr>
      <vt:lpstr>7. Roku 1827 byl vynalezen:</vt:lpstr>
      <vt:lpstr>8. Josef Ressel vynalezl:</vt:lpstr>
      <vt:lpstr>9. Roku 1815 byl u nás předveden:</vt:lpstr>
      <vt:lpstr>10. Jan Jánský objevil:</vt:lpstr>
      <vt:lpstr>Výsledky:    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Průmyslová revoluce  v Čechách</dc:title>
  <cp:lastModifiedBy>tester</cp:lastModifiedBy>
  <cp:revision>19</cp:revision>
  <dcterms:modified xsi:type="dcterms:W3CDTF">2013-04-08T12:13:42Z</dcterms:modified>
</cp:coreProperties>
</file>