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7" r:id="rId9"/>
    <p:sldId id="268" r:id="rId10"/>
    <p:sldId id="264" r:id="rId11"/>
    <p:sldId id="265" r:id="rId12"/>
    <p:sldId id="266" r:id="rId13"/>
    <p:sldId id="269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5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znik_%C4%8Ceskoslovenska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ugendhat.eu/cz/vznik-ceskoslovenska.html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mmert.cz/muzeum-v-knize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specialy/nejvetsicech/historie_15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menskeho66.cz/materialy/dejepis/92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yden.cz/rubriky/zahranici/evropa/slovensti-poslanci-chteji-z-vyroci-vzniku-ceskoslovenska-opet-ucinit-statni-svatek_217175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istorieweb.cz/vznik-ceskoslovenska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noviny.libochovice.cz/index.php?art=4251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archiv.aukro.cz/adolf-petricek-ketasove--i2613735493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5_K%C4%8D_(prvn%C3%AD_republika)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VZNIK  ČSR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 dějepisu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3861048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44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6"/>
    </mc:Choice>
    <mc:Fallback xmlns="">
      <p:transition spd="slow" advTm="265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Vznik ČSR - TESTÍK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Název : Opakujeme dějepis na II. stupni</a:t>
            </a:r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Číslo: </a:t>
            </a:r>
            <a:r>
              <a:rPr lang="cs-CZ" dirty="0" smtClean="0"/>
              <a:t>57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Škola: ZŠ Choltice  „Učíme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Samostatný stát, Slovensko, Podkarpatská Rus, T.G. Masaryk, K. Kramář, Pětka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Třída</a:t>
            </a:r>
            <a:r>
              <a:rPr lang="cs-CZ" dirty="0"/>
              <a:t>: dějepis 9</a:t>
            </a:r>
            <a:r>
              <a:rPr lang="cs-CZ" dirty="0" smtClean="0"/>
              <a:t>                                </a:t>
            </a:r>
            <a:r>
              <a:rPr lang="cs-CZ" dirty="0"/>
              <a:t>Datum: </a:t>
            </a:r>
            <a:r>
              <a:rPr lang="cs-CZ" dirty="0" smtClean="0"/>
              <a:t> 12.6. 2013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248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9"/>
    </mc:Choice>
    <mc:Fallback xmlns="">
      <p:transition spd="slow" advTm="2599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Metodický návod a obsah: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Každý žák si napíše na papír čísla 1-10 pod sebe, každé číslo na nový řádek. Po spuštění testu dopisuje pouze písmeno odpovědi.</a:t>
            </a:r>
          </a:p>
          <a:p>
            <a:endParaRPr lang="cs-CZ" dirty="0"/>
          </a:p>
          <a:p>
            <a:r>
              <a:rPr lang="cs-CZ" dirty="0"/>
              <a:t>List 1- 3         úvodní</a:t>
            </a:r>
          </a:p>
          <a:p>
            <a:r>
              <a:rPr lang="cs-CZ" dirty="0"/>
              <a:t>List 4 – 13      10 otázek je načasováno na 30´´  </a:t>
            </a:r>
          </a:p>
          <a:p>
            <a:pPr marL="0" indent="0">
              <a:buNone/>
            </a:pPr>
            <a:r>
              <a:rPr lang="cs-CZ" dirty="0"/>
              <a:t>                          Každou otázku po 10´´ doplní obrázek.</a:t>
            </a:r>
          </a:p>
          <a:p>
            <a:r>
              <a:rPr lang="cs-CZ" dirty="0"/>
              <a:t>List 14 – výsledky </a:t>
            </a:r>
            <a:r>
              <a:rPr lang="cs-CZ" dirty="0" err="1"/>
              <a:t>testíku</a:t>
            </a:r>
            <a:r>
              <a:rPr lang="cs-CZ" dirty="0"/>
              <a:t> a hodnocení</a:t>
            </a:r>
          </a:p>
          <a:p>
            <a:r>
              <a:rPr lang="cs-CZ" dirty="0"/>
              <a:t>List 15 – zdroje </a:t>
            </a:r>
          </a:p>
          <a:p>
            <a:pPr marL="0" indent="0">
              <a:buNone/>
            </a:pPr>
            <a:r>
              <a:rPr lang="cs-CZ" dirty="0"/>
              <a:t>                 -obrázky jsou doplněny  hypertextovým odkazem </a:t>
            </a:r>
          </a:p>
          <a:p>
            <a:pPr marL="0" indent="0">
              <a:buNone/>
            </a:pPr>
            <a:r>
              <a:rPr lang="cs-CZ"/>
              <a:t>                 -písemné zdroje jsou citovány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88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19"/>
    </mc:Choice>
    <mc:Fallback xmlns="">
      <p:transition spd="slow" advTm="2219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 Kdy byl vyhlášen samostatný československý stát? 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A) 28. 10. 1918</a:t>
            </a:r>
          </a:p>
          <a:p>
            <a:endParaRPr lang="cs-CZ" sz="4000" b="1" dirty="0"/>
          </a:p>
          <a:p>
            <a:r>
              <a:rPr lang="cs-CZ" sz="4000" b="1" dirty="0" smtClean="0"/>
              <a:t>B) 30. 10. 1918</a:t>
            </a:r>
          </a:p>
          <a:p>
            <a:endParaRPr lang="cs-CZ" sz="4000" b="1" dirty="0"/>
          </a:p>
          <a:p>
            <a:r>
              <a:rPr lang="cs-CZ" sz="4000" b="1" dirty="0" smtClean="0"/>
              <a:t>C) 14. 11. 1918</a:t>
            </a:r>
            <a:endParaRPr lang="cs-CZ" sz="4000" b="1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643" y="2276872"/>
            <a:ext cx="3704292" cy="338437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91608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29"/>
    </mc:Choice>
    <mc:Fallback xmlns="">
      <p:transition spd="slow" advTm="30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2. Popiš, při jaké  příležitosti bylo vyhlášeno samostatné ČSR?</a:t>
            </a:r>
            <a:endParaRPr lang="cs-CZ" sz="4000" b="1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65991"/>
            <a:ext cx="8229600" cy="432778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63694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05"/>
    </mc:Choice>
    <mc:Fallback xmlns="">
      <p:transition spd="slow" advTm="30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3. Slovensko se k nám v roce 1918 připojilo dokumentem: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A) Ústavou </a:t>
            </a:r>
          </a:p>
          <a:p>
            <a:endParaRPr lang="cs-CZ" sz="3600" b="1" dirty="0"/>
          </a:p>
          <a:p>
            <a:r>
              <a:rPr lang="cs-CZ" sz="3600" b="1" dirty="0" smtClean="0"/>
              <a:t>B) Vánoční dohodou</a:t>
            </a:r>
          </a:p>
          <a:p>
            <a:endParaRPr lang="cs-CZ" sz="3600" b="1" dirty="0"/>
          </a:p>
          <a:p>
            <a:r>
              <a:rPr lang="cs-CZ" sz="3600" b="1" dirty="0" smtClean="0"/>
              <a:t>C) Martinskou deklarací</a:t>
            </a:r>
            <a:endParaRPr lang="cs-CZ" sz="3600" b="1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5" y="2094070"/>
            <a:ext cx="3226295" cy="414324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45641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94"/>
    </mc:Choice>
    <mc:Fallback xmlns="">
      <p:transition spd="slow" advTm="29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4. K území Československa v roce 1919 patřilo/la 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A) Horní Uhry</a:t>
            </a:r>
          </a:p>
          <a:p>
            <a:endParaRPr lang="cs-CZ" sz="3600" b="1" dirty="0"/>
          </a:p>
          <a:p>
            <a:r>
              <a:rPr lang="cs-CZ" sz="3600" b="1" dirty="0" smtClean="0"/>
              <a:t>B) Rakousko</a:t>
            </a:r>
          </a:p>
          <a:p>
            <a:endParaRPr lang="cs-CZ" sz="3600" b="1" dirty="0"/>
          </a:p>
          <a:p>
            <a:r>
              <a:rPr lang="cs-CZ" sz="3600" b="1" dirty="0" smtClean="0"/>
              <a:t>C) Podkarpatská Rus</a:t>
            </a:r>
            <a:endParaRPr lang="cs-CZ" sz="3600" b="1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5926" y="2060848"/>
            <a:ext cx="4618074" cy="302433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93466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88"/>
    </mc:Choice>
    <mc:Fallback xmlns="">
      <p:transition spd="slow" advTm="29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5. Národní shromáždění v listopadu 1918 zvolilo naším 1.prezidentem: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A) Eduarda Beneše</a:t>
            </a:r>
          </a:p>
          <a:p>
            <a:endParaRPr lang="cs-CZ" sz="3200" b="1" dirty="0"/>
          </a:p>
          <a:p>
            <a:r>
              <a:rPr lang="cs-CZ" sz="3200" b="1" dirty="0" smtClean="0"/>
              <a:t>B) T.G. Masaryka</a:t>
            </a:r>
          </a:p>
          <a:p>
            <a:endParaRPr lang="cs-CZ" sz="3200" b="1" dirty="0"/>
          </a:p>
          <a:p>
            <a:r>
              <a:rPr lang="cs-CZ" sz="3200" b="1" dirty="0" smtClean="0"/>
              <a:t>C) Karla Kramáře</a:t>
            </a:r>
            <a:endParaRPr lang="cs-CZ" sz="3200" b="1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132856"/>
            <a:ext cx="2629745" cy="344884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6997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60"/>
    </mc:Choice>
    <mc:Fallback xmlns="">
      <p:transition spd="slow" advTm="30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6. Předseda vlády r. 1918 byl: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A) Alexandr Bach</a:t>
            </a:r>
          </a:p>
          <a:p>
            <a:endParaRPr lang="cs-CZ" sz="3600" b="1" dirty="0"/>
          </a:p>
          <a:p>
            <a:r>
              <a:rPr lang="cs-CZ" sz="3600" b="1" dirty="0" smtClean="0"/>
              <a:t>B) kníže Metternich</a:t>
            </a:r>
          </a:p>
          <a:p>
            <a:endParaRPr lang="cs-CZ" sz="3600" b="1" dirty="0"/>
          </a:p>
          <a:p>
            <a:r>
              <a:rPr lang="cs-CZ" sz="3600" b="1" dirty="0" smtClean="0"/>
              <a:t>C) Karel Kramář</a:t>
            </a:r>
            <a:endParaRPr lang="cs-CZ" sz="3600" b="1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348880"/>
            <a:ext cx="4038600" cy="270586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4671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91"/>
    </mc:Choice>
    <mc:Fallback xmlns="">
      <p:transition spd="slow" advTm="29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7. Co to byla  „PĚTKA“</a:t>
            </a:r>
            <a:endParaRPr lang="cs-CZ" b="1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867" y="2348880"/>
            <a:ext cx="5412364" cy="331236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7166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21"/>
    </mc:Choice>
    <mc:Fallback xmlns="">
      <p:transition spd="slow" advTm="30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8. Na základě jakých pravidel </a:t>
            </a:r>
            <a:r>
              <a:rPr lang="cs-CZ" b="1" dirty="0"/>
              <a:t>se u nás po </a:t>
            </a:r>
            <a:r>
              <a:rPr lang="cs-CZ" b="1" dirty="0" smtClean="0"/>
              <a:t>válce přidělovaly potraviny:</a:t>
            </a:r>
            <a:endParaRPr lang="cs-CZ" b="1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186" y="2348880"/>
            <a:ext cx="7098205" cy="354133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1986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03"/>
    </mc:Choice>
    <mc:Fallback xmlns="">
      <p:transition spd="slow" advTm="29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9. Kdo to byli „KEŤASOVÉ“</a:t>
            </a:r>
            <a:endParaRPr lang="cs-CZ" b="1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916832"/>
            <a:ext cx="3547634" cy="4662189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74229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92"/>
    </mc:Choice>
    <mc:Fallback xmlns="">
      <p:transition spd="slow" advTm="30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10. Vyjmenuj 3 reformy vlády , které měly řešit špatnou situaci </a:t>
            </a:r>
            <a:r>
              <a:rPr lang="cs-CZ" sz="4000" b="1" smtClean="0"/>
              <a:t>po válce:</a:t>
            </a:r>
            <a:endParaRPr lang="cs-CZ" sz="4000" b="1" dirty="0"/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798" y="2564904"/>
            <a:ext cx="6827678" cy="338437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82895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76"/>
    </mc:Choice>
    <mc:Fallback xmlns="">
      <p:transition spd="slow" advTm="29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Výsledky:            Hodnocení: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1) A</a:t>
            </a:r>
          </a:p>
          <a:p>
            <a:r>
              <a:rPr lang="cs-CZ" dirty="0" smtClean="0"/>
              <a:t>2) demonstrace na Václavském náměstí</a:t>
            </a:r>
          </a:p>
          <a:p>
            <a:r>
              <a:rPr lang="cs-CZ" dirty="0" smtClean="0"/>
              <a:t>3) C</a:t>
            </a:r>
          </a:p>
          <a:p>
            <a:r>
              <a:rPr lang="cs-CZ" dirty="0" smtClean="0"/>
              <a:t>4) C</a:t>
            </a:r>
          </a:p>
          <a:p>
            <a:r>
              <a:rPr lang="cs-CZ" dirty="0" smtClean="0"/>
              <a:t>5) B</a:t>
            </a:r>
          </a:p>
          <a:p>
            <a:r>
              <a:rPr lang="cs-CZ" dirty="0" smtClean="0"/>
              <a:t>6) C</a:t>
            </a:r>
          </a:p>
          <a:p>
            <a:r>
              <a:rPr lang="cs-CZ" dirty="0" smtClean="0"/>
              <a:t>7) 5 vládnoucích stran</a:t>
            </a:r>
          </a:p>
          <a:p>
            <a:r>
              <a:rPr lang="cs-CZ" dirty="0" smtClean="0"/>
              <a:t>8) lístkový systém</a:t>
            </a:r>
          </a:p>
          <a:p>
            <a:r>
              <a:rPr lang="cs-CZ" dirty="0" smtClean="0"/>
              <a:t>9) obchodníci na černém trhu</a:t>
            </a:r>
          </a:p>
          <a:p>
            <a:r>
              <a:rPr lang="cs-CZ" dirty="0" smtClean="0"/>
              <a:t>10) pozemková, peněžní, 8 hodin pracovní doba, podpora      v nezaměstnanosti, ochrana nájemníků, ochrana práce žen a dětí, volební právo žen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13 – 12  bodů      1</a:t>
            </a:r>
          </a:p>
          <a:p>
            <a:r>
              <a:rPr lang="cs-CZ" dirty="0" smtClean="0"/>
              <a:t>11 – 10  bodů      2</a:t>
            </a:r>
          </a:p>
          <a:p>
            <a:r>
              <a:rPr lang="cs-CZ" dirty="0" smtClean="0"/>
              <a:t>9 – 7    bodů      3</a:t>
            </a:r>
          </a:p>
          <a:p>
            <a:r>
              <a:rPr lang="cs-CZ" dirty="0" smtClean="0"/>
              <a:t>6 – 4    body      4</a:t>
            </a:r>
          </a:p>
          <a:p>
            <a:r>
              <a:rPr lang="cs-CZ" dirty="0" smtClean="0"/>
              <a:t>3 – 0     bodů   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07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5"/>
    </mc:Choice>
    <mc:Fallback xmlns="">
      <p:transition spd="slow" advTm="815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Zdroje: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Google obrázky a  mají vložen </a:t>
            </a:r>
            <a:r>
              <a:rPr lang="cs-CZ" b="1" dirty="0"/>
              <a:t>hypertextový odkaz  </a:t>
            </a:r>
            <a:r>
              <a:rPr lang="cs-CZ" dirty="0"/>
              <a:t>dne : </a:t>
            </a:r>
            <a:r>
              <a:rPr lang="cs-CZ" dirty="0" smtClean="0"/>
              <a:t>12.6.   </a:t>
            </a:r>
            <a:r>
              <a:rPr lang="cs-CZ" dirty="0"/>
              <a:t>2013</a:t>
            </a:r>
          </a:p>
          <a:p>
            <a:pPr marL="0" indent="0">
              <a:buNone/>
            </a:pPr>
            <a:r>
              <a:rPr lang="cs-CZ" dirty="0"/>
              <a:t>                                       (klikni na obrázek </a:t>
            </a:r>
            <a:r>
              <a:rPr lang="cs-CZ" dirty="0" err="1"/>
              <a:t>Ptl</a:t>
            </a:r>
            <a:r>
              <a:rPr lang="cs-CZ" dirty="0"/>
              <a:t> M)</a:t>
            </a:r>
          </a:p>
          <a:p>
            <a:r>
              <a:rPr lang="cs-CZ" dirty="0"/>
              <a:t>MANDELOVÁ, Helena; KUNSTOVÁ, Eliška; PAŘÍZKOVÁ, Ilona. Dějiny 20. století. Liberec : Dialog, 2004. 179 s. ISBN 80-86-761-23-1.</a:t>
            </a:r>
          </a:p>
          <a:p>
            <a:r>
              <a:rPr lang="cs-CZ" dirty="0"/>
              <a:t>PhDr. FRANTIŠEK ČAPKA. Dějepis: Novověk, moderní dějiny. Druhé vydání. Brno: NOVÁ ŠKOLA, s.r.o., 2011. ISBN 978-80-7289-296-9.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9995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12"/>
    </mc:Choice>
    <mc:Fallback xmlns="">
      <p:transition spd="slow" advTm="9412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147</TotalTime>
  <Words>500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VZNIK  ČSR</vt:lpstr>
      <vt:lpstr>Vznik ČSR - TESTÍK</vt:lpstr>
      <vt:lpstr>Metodický návod a obsah:</vt:lpstr>
      <vt:lpstr>1. Kdy byl vyhlášen samostatný československý stát? </vt:lpstr>
      <vt:lpstr>2. Popiš, při jaké  příležitosti bylo vyhlášeno samostatné ČSR?</vt:lpstr>
      <vt:lpstr>3. Slovensko se k nám v roce 1918 připojilo dokumentem:</vt:lpstr>
      <vt:lpstr>4. K území Československa v roce 1919 patřilo/la :</vt:lpstr>
      <vt:lpstr>5. Národní shromáždění v listopadu 1918 zvolilo naším 1.prezidentem:</vt:lpstr>
      <vt:lpstr>6. Předseda vlády r. 1918 byl:</vt:lpstr>
      <vt:lpstr>7. Co to byla  „PĚTKA“</vt:lpstr>
      <vt:lpstr>8. Na základě jakých pravidel se u nás po válce přidělovaly potraviny:</vt:lpstr>
      <vt:lpstr>9. Kdo to byli „KEŤASOVÉ“</vt:lpstr>
      <vt:lpstr>10. Vyjmenuj 3 reformy vlády , které měly řešit špatnou situaci po válce:</vt:lpstr>
      <vt:lpstr>Výsledky:            Hodnocení: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 ČSR</dc:title>
  <cp:lastModifiedBy>tester</cp:lastModifiedBy>
  <cp:revision>20</cp:revision>
  <dcterms:modified xsi:type="dcterms:W3CDTF">2013-06-07T06:07:10Z</dcterms:modified>
</cp:coreProperties>
</file>