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294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bc-bitvy.estranky.cz/clanky/mapy.html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eopold_I.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zskaznejov.webnode.cz/products/a1781-patent-o-zruseni-nevolnictvi/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obotn%C3%AD_patent_z_2_z%C3%A1%C5%99%C3%AD_1717.gif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dinosauri-bakov.blog.cz/galerie/panovnici-ceskych-zemi/obrazek/40757960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zeumcheb.cz/projekt/Pruvod/08/07.html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kostelec.dpv.cz/readarticle.php?article_id=55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yden.cz/rubriky/cestovani/ceske-trosky/lomikaruv-zamek-potrebuje-padesat-milionu_64499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inskycastles.com/zamek-karlova-koruna.htm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leografie.org/UK/index.php?target=gallery304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12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Po třicetileté válce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dějepis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971600" y="3933056"/>
            <a:ext cx="7056784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1"/>
    </mc:Choice>
    <mc:Fallback xmlns="">
      <p:transition spd="slow" advTm="2001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 třicetileté válce- TESTÍK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Název : Opakujeme dějepis na II. stupni</a:t>
            </a:r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Číslo: </a:t>
            </a:r>
            <a:r>
              <a:rPr lang="cs-CZ" dirty="0" smtClean="0"/>
              <a:t>60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Škola: ZŠ Choltice  „Učíme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Habsburská monarchie, Ferdinand I.,</a:t>
            </a:r>
          </a:p>
          <a:p>
            <a:pPr marL="0" indent="0">
              <a:buNone/>
            </a:pPr>
            <a:r>
              <a:rPr lang="cs-CZ" dirty="0" smtClean="0"/>
              <a:t>    patent, Pragmatická sankce, Karel VI., selské bouře,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povstání u Chlumce, rekatolizace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Třída</a:t>
            </a:r>
            <a:r>
              <a:rPr lang="cs-CZ" dirty="0"/>
              <a:t>: dějepis 8                                    Datum: </a:t>
            </a:r>
            <a:r>
              <a:rPr lang="cs-CZ" dirty="0" smtClean="0"/>
              <a:t>18.6. 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4060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4"/>
    </mc:Choice>
    <mc:Fallback xmlns="">
      <p:transition spd="slow" advTm="1974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Metodický návod  a  obsah: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Každý žák si napíše na papír čísla 1-10 pod sebe, každé číslo na nový řádek. Po spuštění testu dopisuje pouze písmeno odpovědi.</a:t>
            </a:r>
          </a:p>
          <a:p>
            <a:endParaRPr lang="cs-CZ" dirty="0"/>
          </a:p>
          <a:p>
            <a:r>
              <a:rPr lang="cs-CZ" dirty="0"/>
              <a:t>List 1- 3         úvodní</a:t>
            </a:r>
          </a:p>
          <a:p>
            <a:r>
              <a:rPr lang="cs-CZ" dirty="0"/>
              <a:t>List 4 – 13      10 otázek je načasováno na 30´´  </a:t>
            </a:r>
          </a:p>
          <a:p>
            <a:pPr marL="0" indent="0">
              <a:buNone/>
            </a:pPr>
            <a:r>
              <a:rPr lang="cs-CZ" dirty="0"/>
              <a:t>                          Každou otázku po 10´´ doplní obrázek.</a:t>
            </a:r>
          </a:p>
          <a:p>
            <a:r>
              <a:rPr lang="cs-CZ" dirty="0"/>
              <a:t>List 14 – výsledky </a:t>
            </a:r>
            <a:r>
              <a:rPr lang="cs-CZ" dirty="0" err="1"/>
              <a:t>testíku</a:t>
            </a:r>
            <a:r>
              <a:rPr lang="cs-CZ" dirty="0"/>
              <a:t> a hodnocení</a:t>
            </a:r>
          </a:p>
          <a:p>
            <a:r>
              <a:rPr lang="cs-CZ" dirty="0"/>
              <a:t>List 15 – zdroje </a:t>
            </a:r>
          </a:p>
          <a:p>
            <a:pPr marL="0" indent="0">
              <a:buNone/>
            </a:pPr>
            <a:r>
              <a:rPr lang="cs-CZ" dirty="0"/>
              <a:t>                 -obrázky jsou doplněny  hypertextovým odkazem </a:t>
            </a:r>
          </a:p>
          <a:p>
            <a:pPr marL="0" indent="0">
              <a:buNone/>
            </a:pPr>
            <a:r>
              <a:rPr lang="cs-CZ"/>
              <a:t>                 -písemné zdroje jsou citovány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513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85"/>
    </mc:Choice>
    <mc:Fallback xmlns="">
      <p:transition spd="slow" advTm="2485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1. Vyjmenuj územní části Habsburské monarchie V 17.-18. století: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215" y="1935163"/>
            <a:ext cx="5751570" cy="438943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97989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16"/>
    </mc:Choice>
    <mc:Fallback xmlns="">
      <p:transition spd="slow" advTm="30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2. Který Habsburk vládne 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na sklonku 17. století u nás?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Matyáš</a:t>
            </a:r>
          </a:p>
          <a:p>
            <a:endParaRPr lang="cs-CZ" sz="4000" dirty="0"/>
          </a:p>
          <a:p>
            <a:r>
              <a:rPr lang="cs-CZ" sz="4000" dirty="0" smtClean="0"/>
              <a:t>B) Ferdinand I.</a:t>
            </a:r>
          </a:p>
          <a:p>
            <a:endParaRPr lang="cs-CZ" sz="4000" dirty="0"/>
          </a:p>
          <a:p>
            <a:r>
              <a:rPr lang="cs-CZ" sz="4000" dirty="0" smtClean="0"/>
              <a:t>C) Leopold I.</a:t>
            </a:r>
            <a:endParaRPr lang="cs-CZ" sz="40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88840"/>
            <a:ext cx="3024336" cy="4155175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6680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12"/>
    </mc:Choice>
    <mc:Fallback xmlns="">
      <p:transition spd="slow" advTm="30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3. Vysvětli pojem patent: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825" y="1986756"/>
            <a:ext cx="2800350" cy="428625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28792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01"/>
    </mc:Choice>
    <mc:Fallback xmlns="">
      <p:transition spd="slow" advTm="309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4. Kdy byl vydán robotní patent: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 1618</a:t>
            </a:r>
          </a:p>
          <a:p>
            <a:endParaRPr lang="cs-CZ" sz="4000" dirty="0"/>
          </a:p>
          <a:p>
            <a:r>
              <a:rPr lang="cs-CZ" sz="4000" dirty="0" smtClean="0"/>
              <a:t>B)  1627</a:t>
            </a:r>
          </a:p>
          <a:p>
            <a:endParaRPr lang="cs-CZ" sz="4000" dirty="0"/>
          </a:p>
          <a:p>
            <a:r>
              <a:rPr lang="cs-CZ" sz="4000" dirty="0" smtClean="0"/>
              <a:t>C) 1680</a:t>
            </a:r>
            <a:endParaRPr lang="cs-CZ" sz="40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2971" y="1920875"/>
            <a:ext cx="3129058" cy="443388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9768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47"/>
    </mc:Choice>
    <mc:Fallback xmlns="">
      <p:transition spd="slow" advTm="307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5. Kdo byl otec Marie Terezie?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8" name="Zástupný symbol pro obsah 7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930038"/>
            <a:ext cx="3600400" cy="423047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83842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75"/>
    </mc:Choice>
    <mc:Fallback xmlns="">
      <p:transition spd="slow" advTm="300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6. Vysvětli co zajišťovala     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     „Pragmatická sankce“ ?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132856"/>
            <a:ext cx="6502869" cy="438943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8356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50"/>
    </mc:Choice>
    <mc:Fallback xmlns="">
      <p:transition spd="slow" advTm="30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7. Za Habsburků u nás vypuklo spousta povstání. Které proběhlo roku 1680?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bouře v severních a západních Čechách</a:t>
            </a:r>
          </a:p>
          <a:p>
            <a:endParaRPr lang="cs-CZ" sz="3200" dirty="0"/>
          </a:p>
          <a:p>
            <a:r>
              <a:rPr lang="cs-CZ" sz="3200" dirty="0" smtClean="0"/>
              <a:t>B) povstání Chodů</a:t>
            </a:r>
          </a:p>
          <a:p>
            <a:endParaRPr lang="cs-CZ" sz="3200" dirty="0"/>
          </a:p>
          <a:p>
            <a:r>
              <a:rPr lang="cs-CZ" sz="3200" dirty="0" smtClean="0"/>
              <a:t>C) povstání u Chlumce</a:t>
            </a:r>
            <a:endParaRPr lang="cs-CZ" sz="32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38061"/>
            <a:ext cx="4038600" cy="419951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8014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93"/>
    </mc:Choice>
    <mc:Fallback xmlns="">
      <p:transition spd="slow" advTm="30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8. Kdo pronesl tuto klatbu: Lomikare, Lomikare, do roka a do dne: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A) Jan Sladký Kozina</a:t>
            </a:r>
          </a:p>
          <a:p>
            <a:endParaRPr lang="cs-CZ" sz="3200" dirty="0"/>
          </a:p>
          <a:p>
            <a:r>
              <a:rPr lang="cs-CZ" sz="3200" dirty="0" smtClean="0"/>
              <a:t>B) Antonín Nývlt</a:t>
            </a:r>
          </a:p>
          <a:p>
            <a:endParaRPr lang="cs-CZ" sz="3200" dirty="0"/>
          </a:p>
          <a:p>
            <a:r>
              <a:rPr lang="cs-CZ" sz="3200" dirty="0" smtClean="0"/>
              <a:t>C) Jan Nepomucký</a:t>
            </a:r>
            <a:endParaRPr lang="cs-CZ" sz="3200" dirty="0"/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204864"/>
            <a:ext cx="2745829" cy="396619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9824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72"/>
    </mc:Choice>
    <mc:Fallback xmlns="">
      <p:transition spd="slow" advTm="31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9. Za povstání ve Rtyni na Náchodsku vzniklo pořekadlo: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" name="Zástupný symbol pro obsah 2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410330"/>
            <a:ext cx="5009436" cy="332292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69126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55"/>
    </mc:Choice>
    <mc:Fallback xmlns="">
      <p:transition spd="slow" advTm="30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10. Vysvětli pojem „rekatolizace“?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6" name="Zástupný symbol pro obsah 5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988840"/>
            <a:ext cx="6469324" cy="438943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70892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94"/>
    </mc:Choice>
    <mc:Fallback xmlns="">
      <p:transition spd="slow" advTm="30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Výsledky:               Hodnocení: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1) České země, Rakousko, část Uher</a:t>
            </a:r>
          </a:p>
          <a:p>
            <a:r>
              <a:rPr lang="cs-CZ" dirty="0" smtClean="0"/>
              <a:t>2) C</a:t>
            </a:r>
          </a:p>
          <a:p>
            <a:r>
              <a:rPr lang="cs-CZ" dirty="0" smtClean="0"/>
              <a:t>3) nařízení, dokument</a:t>
            </a:r>
          </a:p>
          <a:p>
            <a:r>
              <a:rPr lang="cs-CZ" dirty="0" smtClean="0"/>
              <a:t>4) C</a:t>
            </a:r>
          </a:p>
          <a:p>
            <a:r>
              <a:rPr lang="cs-CZ" dirty="0" smtClean="0"/>
              <a:t>5) Karel VI.</a:t>
            </a:r>
          </a:p>
          <a:p>
            <a:r>
              <a:rPr lang="cs-CZ" dirty="0" smtClean="0"/>
              <a:t>6) dědičně </a:t>
            </a:r>
            <a:r>
              <a:rPr lang="cs-CZ" smtClean="0"/>
              <a:t>trůn Habsburkům</a:t>
            </a:r>
            <a:r>
              <a:rPr lang="cs-CZ" dirty="0" smtClean="0"/>
              <a:t>, na trůn i žena</a:t>
            </a:r>
          </a:p>
          <a:p>
            <a:r>
              <a:rPr lang="cs-CZ" dirty="0" smtClean="0"/>
              <a:t>7) A</a:t>
            </a:r>
          </a:p>
          <a:p>
            <a:r>
              <a:rPr lang="cs-CZ" dirty="0" smtClean="0"/>
              <a:t>8) A</a:t>
            </a:r>
          </a:p>
          <a:p>
            <a:r>
              <a:rPr lang="cs-CZ" dirty="0" smtClean="0"/>
              <a:t>9) Dopadli jak sedláci u Chlumce</a:t>
            </a:r>
          </a:p>
          <a:p>
            <a:r>
              <a:rPr lang="cs-CZ" dirty="0" smtClean="0"/>
              <a:t>10) obnova církve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10   bodů       1</a:t>
            </a:r>
          </a:p>
          <a:p>
            <a:r>
              <a:rPr lang="cs-CZ" dirty="0" smtClean="0"/>
              <a:t>9-8 bodů       2</a:t>
            </a:r>
          </a:p>
          <a:p>
            <a:r>
              <a:rPr lang="cs-CZ" dirty="0" smtClean="0"/>
              <a:t>7-6 bodů       3</a:t>
            </a:r>
          </a:p>
          <a:p>
            <a:r>
              <a:rPr lang="cs-CZ" dirty="0" smtClean="0"/>
              <a:t>5-4  body      4</a:t>
            </a:r>
          </a:p>
          <a:p>
            <a:r>
              <a:rPr lang="cs-CZ" dirty="0" smtClean="0"/>
              <a:t>3-0  bodů     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1034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49"/>
    </mc:Choice>
    <mc:Fallback xmlns="">
      <p:transition spd="slow" advTm="2749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Zdroje: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jsou kopírovány z prohlížeče Google obrázky a vloženy s </a:t>
            </a:r>
            <a:r>
              <a:rPr lang="cs-CZ" b="1" u="sng" dirty="0"/>
              <a:t>hypertextovým odkazem </a:t>
            </a:r>
            <a:r>
              <a:rPr lang="cs-CZ" b="1" dirty="0"/>
              <a:t>   </a:t>
            </a:r>
            <a:r>
              <a:rPr lang="cs-CZ" dirty="0"/>
              <a:t>dne </a:t>
            </a:r>
            <a:r>
              <a:rPr lang="cs-CZ" dirty="0" smtClean="0"/>
              <a:t>: 18.6.  </a:t>
            </a:r>
            <a:r>
              <a:rPr lang="cs-CZ" dirty="0"/>
              <a:t>2013                </a:t>
            </a:r>
          </a:p>
          <a:p>
            <a:pPr marL="0" indent="0">
              <a:buNone/>
            </a:pPr>
            <a:r>
              <a:rPr lang="cs-CZ" dirty="0"/>
              <a:t>                       (klikni na obrázek P </a:t>
            </a:r>
            <a:r>
              <a:rPr lang="cs-CZ" dirty="0" err="1"/>
              <a:t>tl</a:t>
            </a:r>
            <a:r>
              <a:rPr lang="cs-CZ" dirty="0"/>
              <a:t> M)</a:t>
            </a:r>
          </a:p>
          <a:p>
            <a:endParaRPr lang="cs-CZ" dirty="0"/>
          </a:p>
          <a:p>
            <a:r>
              <a:rPr lang="cs-CZ" b="1" u="sng" dirty="0"/>
              <a:t>Písemné prameny:</a:t>
            </a:r>
          </a:p>
          <a:p>
            <a:r>
              <a:rPr lang="cs-CZ" dirty="0"/>
              <a:t>MANDELOVÁ, Helena; KUNSTOVÁ, Eliška; PAŘÍZKOVÁ, Ilona. Dějiny novověku. Brno : Dialog, 2003. 179 s.</a:t>
            </a:r>
          </a:p>
          <a:p>
            <a:r>
              <a:rPr lang="cs-CZ" dirty="0"/>
              <a:t>ČAPKA, František; VYKOUPIL, Libor. Dějepis : Novověk. Brno : Nová škola, 2009. 131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909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8"/>
    </mc:Choice>
    <mc:Fallback xmlns="">
      <p:transition spd="slow" advTm="1738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158</TotalTime>
  <Words>453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Po třicetileté válce</vt:lpstr>
      <vt:lpstr>Po třicetileté válce- TESTÍK</vt:lpstr>
      <vt:lpstr>Metodický návod  a  obsah:</vt:lpstr>
      <vt:lpstr>1. Vyjmenuj územní části Habsburské monarchie V 17.-18. století:</vt:lpstr>
      <vt:lpstr>2. Který Habsburk vládne      na sklonku 17. století u nás?</vt:lpstr>
      <vt:lpstr>3. Vysvětli pojem patent:</vt:lpstr>
      <vt:lpstr>4. Kdy byl vydán robotní patent:</vt:lpstr>
      <vt:lpstr>5. Kdo byl otec Marie Terezie?</vt:lpstr>
      <vt:lpstr>6. Vysvětli co zajišťovala           „Pragmatická sankce“ ?</vt:lpstr>
      <vt:lpstr>7. Za Habsburků u nás vypuklo spousta povstání. Které proběhlo roku 1680?</vt:lpstr>
      <vt:lpstr>8. Kdo pronesl tuto klatbu: Lomikare, Lomikare, do roka a do dne:</vt:lpstr>
      <vt:lpstr>9. Za povstání ve Rtyni na Náchodsku vzniklo pořekadlo:</vt:lpstr>
      <vt:lpstr>10. Vysvětli pojem „rekatolizace“?</vt:lpstr>
      <vt:lpstr>Výsledky:               Hodnocení: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království  v Habsburské monarchii</dc:title>
  <cp:lastModifiedBy>Blazkova</cp:lastModifiedBy>
  <cp:revision>17</cp:revision>
  <dcterms:modified xsi:type="dcterms:W3CDTF">2013-06-01T08:43:49Z</dcterms:modified>
</cp:coreProperties>
</file>