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8" r:id="rId4"/>
    <p:sldId id="259" r:id="rId5"/>
    <p:sldId id="25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4"/>
    <p:penClr>
      <a:srgbClr val="FF0000"/>
    </p:penClr>
  </p:showPr>
  <p:clrMru>
    <a:srgbClr val="000099"/>
    <a:srgbClr val="FF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512F08-6256-4F3E-A08E-F1684C136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2736C-FF47-4F7B-B955-D686CB466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EF94B5-50BB-4464-9CB7-105E315ABF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517434-56E7-4C45-99D7-C875A12B2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7A2A6-C8CD-4C3E-A98C-CC8F2B22B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58688-5A92-4101-AA4F-81C1D1D3F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1E4273-2A3C-471D-8889-D95AE3057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6B216A-C927-4E3C-A72C-EB0BA0ED9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F7634F-3919-41F6-B893-E28467FAA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D322B1-2BA9-40B1-B9AD-6C26BEAC41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314108-033F-448E-A610-44F9F5F7A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FFFF00"/>
            </a:gs>
            <a:gs pos="100000">
              <a:srgbClr val="FF0000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5685647-0410-48F2-BF19-A3AE0DC38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upload.wikimedia.org/wikipedia/commons/e/e0/Central_Bohemian_Region_CoA_CZ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://upload.wikimedia.org/wikipedia/commons/5/52/2004_Stredocesky_kraj.P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e/e6/Radnice_St%C5%99edo%C4%8Desk%C3%A9ho_kraj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-stredocesky.cz/NR/rdonlyres/42A682F5-FCBB-4E65-8615-0E9EF6F8E317/0/logo_stredoceskeho_kraje2.jpg" TargetMode="External"/><Relationship Id="rId2" Type="http://schemas.openxmlformats.org/officeDocument/2006/relationships/hyperlink" Target="http://www.kr-stredocesky.cz/portal/stredocesky-kraj/informace-o-kraji/oblasti-stredoceskeho-kraje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-stredocesky.cz/portal/stredocesky-kraj/film-o-stredoceskem-kraji/" TargetMode="Externa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administrator\Desktop\Stredocesky_Kraj_misto_pro_zivot.avi" TargetMode="External"/><Relationship Id="rId6" Type="http://schemas.openxmlformats.org/officeDocument/2006/relationships/hyperlink" Target="http://www.ramtv.cz/ramtv/ramtv_vstup1.html" TargetMode="External"/><Relationship Id="rId5" Type="http://schemas.openxmlformats.org/officeDocument/2006/relationships/hyperlink" Target="http://www.kr-stredocesky.cz/portal/stredocesky-kraj/uzemni-cleneni/mapy-uzemni-plany/" TargetMode="External"/><Relationship Id="rId4" Type="http://schemas.openxmlformats.org/officeDocument/2006/relationships/hyperlink" Target="http://www.kr-stredocesky.cz/portal/stredocesky-kraj/informace-o-kraj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63" name="Group 27"/>
          <p:cNvGraphicFramePr>
            <a:graphicFrameLocks noGrp="1"/>
          </p:cNvGraphicFramePr>
          <p:nvPr/>
        </p:nvGraphicFramePr>
        <p:xfrm>
          <a:off x="1331913" y="1773238"/>
          <a:ext cx="6553200" cy="3996065"/>
        </p:xfrm>
        <a:graphic>
          <a:graphicData uri="http://schemas.openxmlformats.org/drawingml/2006/table">
            <a:tbl>
              <a:tblPr/>
              <a:tblGrid>
                <a:gridCol w="1484312"/>
                <a:gridCol w="5068888"/>
              </a:tblGrid>
              <a:tr h="5746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Ing. Ladislav Novák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leden 2011                       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5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příroda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Administrativní členění ČR – Středočeský kraj</a:t>
                      </a: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Téma – název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Administrativní členění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 - </a:t>
                      </a: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 Prezentace </a:t>
                      </a:r>
                      <a:r>
                        <a:rPr kumimoji="0" lang="cs-CZ" sz="1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s výkladem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Pomocí prezentace s výkladem zpracovávají poznámky o Středočeském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kraji.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</a:endParaRPr>
                    </a:p>
                  </a:txBody>
                  <a:tcPr marT="45724" marB="45724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404813"/>
            <a:ext cx="8569325" cy="1008062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Kraje České republiky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5589588"/>
            <a:ext cx="8696325" cy="1079500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Středočeský  kraj</a:t>
            </a:r>
          </a:p>
        </p:txBody>
      </p:sp>
      <p:pic>
        <p:nvPicPr>
          <p:cNvPr id="2057" name="Picture 9" descr="Soubor:Central Bohemian Region CoA CZ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773238"/>
            <a:ext cx="2747962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 descr="Soubor:2004 Stredocesky kraj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75" y="1776413"/>
            <a:ext cx="5375275" cy="309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25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25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835525" cy="8509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99"/>
                </a:solidFill>
              </a:rPr>
              <a:t>Základní údaje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84313"/>
            <a:ext cx="4248150" cy="504031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/>
              <a:t>Rozloha: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11 014</a:t>
            </a:r>
            <a:r>
              <a:rPr lang="cs-CZ" b="1" dirty="0" smtClean="0"/>
              <a:t> km² </a:t>
            </a:r>
          </a:p>
          <a:p>
            <a:pPr eaLnBrk="1" hangingPunct="1">
              <a:buFontTx/>
              <a:buNone/>
            </a:pPr>
            <a:endParaRPr lang="cs-CZ" b="1" dirty="0" smtClean="0"/>
          </a:p>
          <a:p>
            <a:pPr eaLnBrk="1" hangingPunct="1">
              <a:buFontTx/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1 287 277</a:t>
            </a:r>
            <a:endParaRPr lang="cs-CZ" b="1" dirty="0" smtClean="0"/>
          </a:p>
          <a:p>
            <a:pPr eaLnBrk="1" hangingPunct="1">
              <a:buFontTx/>
              <a:buNone/>
            </a:pPr>
            <a:endParaRPr lang="cs-CZ" b="1" dirty="0" smtClean="0"/>
          </a:p>
          <a:p>
            <a:pPr eaLnBrk="1" hangingPunct="1">
              <a:buFontTx/>
              <a:buNone/>
            </a:pPr>
            <a:r>
              <a:rPr lang="cs-CZ" b="1" dirty="0" smtClean="0"/>
              <a:t>Hustota </a:t>
            </a:r>
            <a:r>
              <a:rPr lang="cs-CZ" b="1" dirty="0" smtClean="0"/>
              <a:t>zalidnění: </a:t>
            </a:r>
            <a:r>
              <a:rPr lang="cs-CZ" dirty="0" smtClean="0"/>
              <a:t>116 obyvatel/km²</a:t>
            </a:r>
            <a:endParaRPr lang="cs-CZ" b="1" dirty="0" smtClean="0"/>
          </a:p>
          <a:p>
            <a:pPr eaLnBrk="1" hangingPunct="1">
              <a:buFontTx/>
              <a:buNone/>
            </a:pPr>
            <a:endParaRPr lang="cs-CZ" b="1" dirty="0" smtClean="0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5435600" y="1412875"/>
            <a:ext cx="333216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 dirty="0"/>
              <a:t>Krajské </a:t>
            </a:r>
            <a:r>
              <a:rPr lang="cs-CZ" sz="3200" b="1" dirty="0" smtClean="0"/>
              <a:t>město:</a:t>
            </a:r>
            <a:endParaRPr lang="cs-CZ" sz="3200" b="1" dirty="0"/>
          </a:p>
          <a:p>
            <a:endParaRPr lang="cs-CZ" sz="3200" b="1" dirty="0"/>
          </a:p>
          <a:p>
            <a:pPr algn="ctr"/>
            <a:r>
              <a:rPr lang="cs-CZ" sz="3200" b="1" dirty="0"/>
              <a:t>Praha</a:t>
            </a:r>
          </a:p>
        </p:txBody>
      </p:sp>
      <p:pic>
        <p:nvPicPr>
          <p:cNvPr id="4102" name="Picture 6" descr="Soubor:Radnice Středočeského kraj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3363913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  <p:bldP spid="41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252538"/>
          </a:xfrm>
        </p:spPr>
        <p:txBody>
          <a:bodyPr/>
          <a:lstStyle/>
          <a:p>
            <a:pPr eaLnBrk="1" hangingPunct="1"/>
            <a:r>
              <a:rPr lang="cs-CZ" sz="2000" smtClean="0">
                <a:hlinkClick r:id="rId2"/>
              </a:rPr>
              <a:t>http://www.kr-stredocesky.cz/portal/stredocesky-kraj/informace-o-kraji/oblasti-stredoceskeho-kraje/</a:t>
            </a:r>
            <a:endParaRPr lang="cs-CZ" sz="2000" smtClean="0"/>
          </a:p>
          <a:p>
            <a:pPr eaLnBrk="1" hangingPunct="1"/>
            <a:endParaRPr lang="cs-CZ" smtClean="0"/>
          </a:p>
        </p:txBody>
      </p:sp>
      <p:pic>
        <p:nvPicPr>
          <p:cNvPr id="5122" name="Picture 2" descr="logo středočeského kraj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2275" y="333375"/>
            <a:ext cx="5715000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11363" y="2492375"/>
            <a:ext cx="5076825" cy="405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Odkazy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2476500"/>
          </a:xfrm>
        </p:spPr>
        <p:txBody>
          <a:bodyPr/>
          <a:lstStyle/>
          <a:p>
            <a:pPr eaLnBrk="1" hangingPunct="1"/>
            <a:r>
              <a:rPr lang="cs-CZ" sz="2000" smtClean="0">
                <a:hlinkClick r:id="rId3"/>
              </a:rPr>
              <a:t>http://www.kr-stredocesky.cz/portal/stredocesky-kraj/film-o-stredoceskem-kraji/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4"/>
              </a:rPr>
              <a:t>http://www.kr-stredocesky.cz/portal/stredocesky-kraj/informace-o-kraji/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5"/>
              </a:rPr>
              <a:t>http://www.kr-stredocesky.cz/portal/stredocesky-kraj/uzemni-cleneni/mapy-uzemni-plany/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6"/>
              </a:rPr>
              <a:t>http://www.ramtv.cz/ramtv/ramtv_vstup1.html</a:t>
            </a:r>
            <a:endParaRPr lang="cs-CZ" sz="2000" smtClean="0"/>
          </a:p>
          <a:p>
            <a:pPr eaLnBrk="1" hangingPunct="1"/>
            <a:endParaRPr lang="cs-CZ" sz="2000" smtClean="0"/>
          </a:p>
        </p:txBody>
      </p:sp>
      <p:pic>
        <p:nvPicPr>
          <p:cNvPr id="2" name="Stredocesky_Kraj_misto_pro_zivot.avi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838" y="4941888"/>
            <a:ext cx="2032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3074" grpId="0"/>
      <p:bldP spid="3075" grpId="0" build="p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85</Words>
  <Application>Microsoft Office PowerPoint</Application>
  <PresentationFormat>Předvádění na obrazovce (4:3)</PresentationFormat>
  <Paragraphs>37</Paragraphs>
  <Slides>5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Výchozí návrh</vt:lpstr>
      <vt:lpstr>Snímek 1</vt:lpstr>
      <vt:lpstr>Kraje České republiky</vt:lpstr>
      <vt:lpstr>Základní údaje</vt:lpstr>
      <vt:lpstr>Snímek 4</vt:lpstr>
      <vt:lpstr>Odkazy</vt:lpstr>
    </vt:vector>
  </TitlesOfParts>
  <Company>ZŠ T. G. Masaryka, Štětí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České republiky</dc:title>
  <dc:creator>ucitel</dc:creator>
  <cp:lastModifiedBy>expert</cp:lastModifiedBy>
  <cp:revision>11</cp:revision>
  <dcterms:created xsi:type="dcterms:W3CDTF">2012-01-05T07:36:36Z</dcterms:created>
  <dcterms:modified xsi:type="dcterms:W3CDTF">2012-03-21T07:47:19Z</dcterms:modified>
</cp:coreProperties>
</file>