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3" r:id="rId2"/>
    <p:sldId id="291" r:id="rId3"/>
    <p:sldId id="306" r:id="rId4"/>
    <p:sldId id="307" r:id="rId5"/>
    <p:sldId id="308" r:id="rId6"/>
    <p:sldId id="298" r:id="rId7"/>
    <p:sldId id="315" r:id="rId8"/>
    <p:sldId id="303" r:id="rId9"/>
    <p:sldId id="311" r:id="rId10"/>
    <p:sldId id="314" r:id="rId11"/>
    <p:sldId id="309" r:id="rId12"/>
    <p:sldId id="299" r:id="rId13"/>
    <p:sldId id="305" r:id="rId14"/>
    <p:sldId id="31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se.army.cz/aktualni-mise/kosovo/kosovo-kfor-15559/" TargetMode="External"/><Relationship Id="rId2" Type="http://schemas.openxmlformats.org/officeDocument/2006/relationships/hyperlink" Target="http://www.mise.army.cz/aktualni-mise/velitele/velitele-zahranicnich-operaci--ve-kterych-pusobi-cesti-vojaci-cerven-2013-84803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se.army.cz/aktualni-mise/althea/althea-42693/" TargetMode="External"/><Relationship Id="rId2" Type="http://schemas.openxmlformats.org/officeDocument/2006/relationships/hyperlink" Target="http://www.mise.army.cz/aktualni-mise/-sinaj-mfo---multinational-force-and-observers-39348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se.army.cz/aktualni-mise/mali/mali---eu-tm-8118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Armáda ČR – zahraniční mise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OPVK_1.5_DUM_III/2_OBN_K049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aktuální  účastí vojáků  Armády ČR v zahraničních misích.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Armáda ČR – aktuální mise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32856"/>
            <a:ext cx="6368752" cy="34339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Afghánistán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ISAF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Kosovo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KFOR ,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Somálsko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NAVFOR,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Bosna </a:t>
            </a:r>
            <a:b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Hercegovina-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EUFOR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Althea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), Mali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EU TM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Sinaj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MFO </a:t>
            </a: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Vojenské operace NATO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Afghánistán – mise ISAF </a:t>
            </a:r>
            <a:r>
              <a:rPr lang="cs-CZ" sz="3100" dirty="0" smtClean="0"/>
              <a:t/>
            </a:r>
            <a:br>
              <a:rPr lang="cs-CZ" sz="3100" dirty="0" smtClean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Kábul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základna KAIA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provincie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Lógar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Shank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provincie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Wardak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/základna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Solthan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Kheyl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listopad 2013  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277 českých vojáků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operační činnost, meteorologická činnost na letišti , řízení letového provozu, logisticko-operační činnost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resuscitativní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chirurgie, anesteziologie, pooperační péče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výcvik, poradenství a výuka pilotů a pozemního personálu příslušníků vzdušných sil Afghánské národní armády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spolupráce při výcviku chemických specialistů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Vojenská operace NATO-Kosovo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Kosovo - KFOR (Kosovo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Force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účast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8 vojáků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AČR, velitelství sil KFOR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doba nasazení: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08/2013 – 01/2014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vytváření a udržování bezpečného prostředí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podpora mise OSN v Kosovu (UNMIK) a mise EU (EULEX)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působnost Armády ČR v mírové zahraniční operaci NATO v Kosovu od roku 1999, ukončena v listopadu 2011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Vojenská operace EU- Somálsko EU NAVFOR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účast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osmi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stálých států: Belgie, Francie, Itálie, Lucembursko, Německo, Nizozemsko, Řecko a Španělsko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Norsko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(mimo země EU)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Armády ČR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příslušníci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námořní operace EU, zahájena v prosinci 2008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Somálsko (EU-NAVFOR -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Atalanta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)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mandát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ochraně plavidel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která jsou součástí Světového potravinového programu (WFP), mise zabezpečuje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dodávky potravin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pomoc utečencům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Somálsku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mandát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potírání pirátství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ozbrojeného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přepadávání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podél somálského pobřeží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operace zapojeno až dvanáct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plavidel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námořní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patrolovací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letouny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EU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Vlajková loď Etna, možná skupina pirátů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01_its-etna-flag-ship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76872"/>
            <a:ext cx="3528392" cy="3312368"/>
          </a:xfrm>
          <a:prstGeom prst="rect">
            <a:avLst/>
          </a:prstGeom>
          <a:noFill/>
        </p:spPr>
      </p:pic>
      <p:pic>
        <p:nvPicPr>
          <p:cNvPr id="1027" name="Picture 3" descr="C:\Users\klavikova\Pictures\08_possible-pirate-group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276872"/>
            <a:ext cx="3632388" cy="34563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Vojenská operace EU EUFOR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Bosna a Hercegovina (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Althea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cílem je zachovat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bezpečí a mír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pomoc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evropské integraci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potírání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korupce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organizovaného zločinu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EU převzala odpovědnost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mírovou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mnohonárodní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operaci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 území Bosny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Hercegoviny od sil NATO v prosinci 2004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Vojenská operace EU- republika Mali EU TM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vláda ČR v únoru 2013 rozhodla o působení příslušníků Armády ČR ve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výcvikové (nebojové) misi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zřízení mise bylo rozhodnuto na základě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rezoluce Rady bezpečnosti OSN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č. 2071 z roku 2012 a žádosti malijské vlády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březnu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2013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odletěla do Mali 1. jednotka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34 českých vojáků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), v září 2013 2. jednotka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38 českých vojáků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spolupráce českých vojáků s francouzskými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malijskými jednotkami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Vojenská operace EU-republika Mali EU TM –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ochrana velitelství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výcvikové mise EU TM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Bamaku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doprovody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velitele a štábu mise, částečně 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výcvik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malijské armády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pomoc při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výstavbě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výcviku malijské armády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tak, aby byla v budoucnu schopna čelit útokům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islamistických radikálů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zachovat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suverenitu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teritoriální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integritu země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Vojenská operace mezinárodního společenství - Sinaj - MFO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účast 1660 příslušníků ozbrojených sil z 12 zemí, více než 170 civilních pracovníků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téměř 500 dodavatelů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čeští vojáci slouží na  základně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El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Gorah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severu Sinaje, asi 20 kilometrů od břehů Středozemního moře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 důstojníci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Armády ČR,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13 vojáků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leteckého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pozemního personálu AČR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Vojenské operace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mise Sinaj (MFO) – úkoly: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provoz kontrolních a propouštěcích míst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(tzv.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checkpointů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hlídková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pozorovatelská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činnost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podél hranic obou zemí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monitorování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situace nad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egyptsko-izraelskou hranicí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společně s mezinárodními pozorovateli na palubě letounu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zajišťování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přepravy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osob a materiálu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prospěch mise MFO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Citace, literatura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Velitelé zahraničních operací, ve kterých působí čeští vojáci (červen 2013). [online]. [cit. 6.června 2013]. Dostupné z: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http://www.mise.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army.cz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aktualni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-mise/velitele/velitele-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zahranicnich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-operaci--ve-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kterych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pusobi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cesti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vojaci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cerven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-2013-84803/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Kosovo (KFOR). [online]. [cit. 6.11. 2013]. Dostupné z: </a:t>
            </a:r>
            <a:r>
              <a:rPr lang="it-IT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http://www.mise.army.cz/aktualni-mise/kosovo/kosovo-kfor-15559/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Somálsko (EU-NAVFOR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Atalanta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 [online]. [cit. 6.11.2013]. Dostupné z: http://www.mise.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army.cz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aktualni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-mise/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somalsko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somalsko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navfor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atalanta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-48774/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Sinaj (MFO -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Multinational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Force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Observers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[cit. 14.11.2013]. Dostupné z: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http://www.mise.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army.cz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aktualni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-mise/-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sinaj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mfo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multinational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force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observers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-39348/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Bosna a Hercegovina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Althea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EUFOR). [online]. [cit. 6.11.2013]. Dostupné z: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http://www.mise.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army.cz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aktualni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-mise/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althea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althea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-42693/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Mali - EU TM. [online]. [cit. 6.11.2013]. Dostupné z: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http://www.mise.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army.cz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aktualni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-mise/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mali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mali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---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eu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-81184/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Somálsko (EU-NAVFOR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Atalanta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): Vlajková loď Etna (1). [online]. [cit. 6.11.2013]. Dostupné z: http://www.mise.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army.cz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scripts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/detail.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?id=43943&amp;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newsid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=48774&amp;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listid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=8&amp;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tmplid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=54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Somálsko (EU-NAVFOR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Atalanta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): Možná skupina pirátů. [online]. [cit. 6.11.2013]. Dostupné z: http://www.mise.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army.cz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scripts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/detail.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php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?id=43951&amp;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newsid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=48774&amp;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listid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=8&amp;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tmplid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=54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1316</TotalTime>
  <Words>630</Words>
  <Application>Microsoft Office PowerPoint</Application>
  <PresentationFormat>Předvádění na obrazovce (4:3)</PresentationFormat>
  <Paragraphs>81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Digitální učební materiál</vt:lpstr>
      <vt:lpstr>Armáda ČR – aktuální mise</vt:lpstr>
      <vt:lpstr>  Vojenské operace NATO Afghánistán – mise ISAF  </vt:lpstr>
      <vt:lpstr>Vojenská operace NATO-Kosovo</vt:lpstr>
      <vt:lpstr>Vojenská operace EU- Somálsko EU NAVFOR </vt:lpstr>
      <vt:lpstr>Somálsko (EU-NAVFOR - Atalanta) </vt:lpstr>
      <vt:lpstr>Vlajková loď Etna, možná skupina pirátů</vt:lpstr>
      <vt:lpstr>Vojenská operace EU EUFOR  - Bosna a Hercegovina (Althea)</vt:lpstr>
      <vt:lpstr>Vojenská operace EU- republika Mali EU TM</vt:lpstr>
      <vt:lpstr>Vojenská operace EU-republika Mali EU TM – úkoly:</vt:lpstr>
      <vt:lpstr> Vojenská operace mezinárodního společenství - Sinaj - MFO  </vt:lpstr>
      <vt:lpstr> Vojenské operace  mise Sinaj (MFO) – úkoly:  </vt:lpstr>
      <vt:lpstr>Citace, literatura: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85</cp:revision>
  <dcterms:created xsi:type="dcterms:W3CDTF">2013-01-10T15:51:42Z</dcterms:created>
  <dcterms:modified xsi:type="dcterms:W3CDTF">2013-12-01T22:30:04Z</dcterms:modified>
</cp:coreProperties>
</file>