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3" r:id="rId2"/>
    <p:sldId id="291" r:id="rId3"/>
    <p:sldId id="292" r:id="rId4"/>
    <p:sldId id="266" r:id="rId5"/>
    <p:sldId id="283" r:id="rId6"/>
    <p:sldId id="300" r:id="rId7"/>
    <p:sldId id="301" r:id="rId8"/>
    <p:sldId id="285" r:id="rId9"/>
    <p:sldId id="289" r:id="rId10"/>
    <p:sldId id="303" r:id="rId11"/>
    <p:sldId id="29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464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734D11-F9F3-49A4-95A4-3157AECB88B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E33FB-96F8-4E10-8153-CED6D6DC422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12099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72F886-BD1D-45A2-83C3-5D944A9F43A6}" type="datetimeFigureOut">
              <a:rPr lang="cs-CZ" smtClean="0"/>
              <a:pPr/>
              <a:t>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485DE2-B645-4DC2-AFFE-664A1818E5F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3652701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Občanské právo V</a:t>
                      </a:r>
                      <a:b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Pracovní právo 2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listopad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OPVK_1.5_DUM_III/2_OBN_K056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056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Seznámení s pracovní smlouvou, vznikem a skončením pracovního poměru, pracovními podmínkami mladistvých.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83739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764704"/>
            <a:ext cx="7772400" cy="1470025"/>
          </a:xfrm>
        </p:spPr>
        <p:txBody>
          <a:bodyPr/>
          <a:lstStyle/>
          <a:p>
            <a:pPr lvl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právo 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204864"/>
            <a:ext cx="6368752" cy="3433936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Pracovní poměr, druhy pracovního poměru, vznik pracovního poměru, pracovní smlouva, skončení pracovního poměru, pracovní podmínky žen a mladistvých 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Pracovní poměr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vzniká obvykle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smlouvou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nejvýznamnější pracovněprávní vztah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právo zaměstnavatele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dávat příkazy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práci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jeho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povinnost platit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práci mzdu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povinnost zaměstnance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konat uloženou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práci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jeho právo 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mzdu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ochranu zdraví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při práci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Vznik pracovního poměru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smlouvou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mezi zaměstnavatelem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zaměstnancem dnem, který je ujednán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smlouvě jako den nástupu do práce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jmenováním vedoucího zaměstnance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např. ředitele školy,  podle zvláštních předpisů dnem, který je označen jako den nástupu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funkce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Pracovní smlouva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Uzavírá se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písemně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musí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povinně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obsahovat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den nástupu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práce (1.9. 2013)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místo výkonu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práce  (Písek)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druh práce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(učitel odborných předmětů,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školník)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smlouva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Může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obsahovat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další náležitosti: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mzda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pracovní doba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délka pracovního poměru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zkušební doba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zvyšování kvalifikace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ubytování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Skončení pracovního poměru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dohoda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 rozvázání pracovního poměru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výpověď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okamžité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zrušení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pracovního poměru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zrušení pracovního poměru ve zkušební době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uplynutí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dohodnuté doby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skončení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dohodnutých prací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úmrtí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zaměstnance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podmínky žen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zákaz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zaměstnávat ženy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namáhavých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těžkých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podmínkách, např. těžba v dolech,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ražba štol a tunelů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těhotná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žena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nesmí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pracovat přesčas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ženě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pečující o dítě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nelze nařídit práci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přesčas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nárok na mateřskou dovolenou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28 týdnů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podmínky mladistvých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povinnost zaměstnavatele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upravit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pracovní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podmínky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mladší než 16 let mohou pracovat jen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30 hodin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týdně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u mladších 18 let nesmí délka pracovní směny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 jednotlivých dnech překročit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8 hodin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jsou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zakázány práce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 ve zvlášť těžkých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podmínkách (doly), nepřiměřené, nebezpečné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nebo zdraví škodlivé, v noci, přesčas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nesmí být uzavírána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dohoda o hmotné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odpovědnosti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(pokladník, skladník)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Pracovní doba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  Úkol: Zjistěte podrobnosti </a:t>
            </a:r>
            <a:br>
              <a:rPr lang="cs-CZ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k tzv.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nerovnoměrnému rozvržení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pracovní doby a k tzv.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pružné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pracovní době.</a:t>
            </a:r>
          </a:p>
          <a:p>
            <a:endParaRPr lang="cs-CZ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zákona trvá nejdéle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40 hodin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týdně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 zaměstnanců mladších 18 let nesmí délka směny v jednotlivých dnech překročit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8 hodin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, citace: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HORECKÝ, Jan.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Společenské vědy pro střední školy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1. Brno: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c2011, 95 s. ISBN 978-807-3581-633.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RYSKA, Radovan a Monika PUŠKINOVÁ.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Právo pro střední školy: podle nového občanského zákoníku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7., 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nakl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1.,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přeprac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Praha: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Eduko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2012, 86 s. ISBN 978-80-87204-57-3.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1230</TotalTime>
  <Words>324</Words>
  <Application>Microsoft Office PowerPoint</Application>
  <PresentationFormat>Předvádění na obrazovce (4:3)</PresentationFormat>
  <Paragraphs>67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Digitální učební materiál</vt:lpstr>
      <vt:lpstr>Pracovní právo 2</vt:lpstr>
      <vt:lpstr>Pracovní poměr</vt:lpstr>
      <vt:lpstr>Vznik pracovního poměru</vt:lpstr>
      <vt:lpstr>Pracovní smlouva</vt:lpstr>
      <vt:lpstr>Pracovní smlouva</vt:lpstr>
      <vt:lpstr>Skončení pracovního poměru</vt:lpstr>
      <vt:lpstr>Pracovní podmínky žen</vt:lpstr>
      <vt:lpstr>Pracovní podmínky mladistvých</vt:lpstr>
      <vt:lpstr>Pracovní doba</vt:lpstr>
      <vt:lpstr>Literatura, citace: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PRÁVO – základní pojmy</dc:title>
  <dc:creator>Ludmila Klavíková</dc:creator>
  <cp:lastModifiedBy>siroky</cp:lastModifiedBy>
  <cp:revision>75</cp:revision>
  <dcterms:created xsi:type="dcterms:W3CDTF">2013-01-10T15:51:42Z</dcterms:created>
  <dcterms:modified xsi:type="dcterms:W3CDTF">2013-12-01T22:31:18Z</dcterms:modified>
</cp:coreProperties>
</file>