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3" r:id="rId2"/>
    <p:sldId id="291" r:id="rId3"/>
    <p:sldId id="257" r:id="rId4"/>
    <p:sldId id="292" r:id="rId5"/>
    <p:sldId id="266" r:id="rId6"/>
    <p:sldId id="283" r:id="rId7"/>
    <p:sldId id="284" r:id="rId8"/>
    <p:sldId id="289" r:id="rId9"/>
    <p:sldId id="293" r:id="rId10"/>
    <p:sldId id="294" r:id="rId11"/>
    <p:sldId id="295" r:id="rId12"/>
    <p:sldId id="29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mezinárodní organizace - Greenpeace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OPVK_1.5_DUM_III/2_OBN_K047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047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 mezinárodní organizací zaměřenou na ochranu životního prostředí.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Další mezinárodní organizace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- Greenpeace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Založení a činnost organizace, Greenpeace v ČR a její aktivity, finance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Greenpeace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nevládní nezisková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organizace pro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ochranu životního prostředí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přibližně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 miliony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členů ve 40 zemích světa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apolitická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finančně nezávislá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vládách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korporacích ve světě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Činnost Greenpeace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Upozorňuje na různé problémy v rámci kampaní: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vybíjení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mláďat tuleňů pro jejich kůži,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velryb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problematika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jaderných elektráren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ukládání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radioaktivního odpadu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oceánu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kácení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deštných pralesů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pěstování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geneticky modifikovaných rostlin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uvolňování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toxických látek do životního prostředí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Založení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Greenpece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října 1969 po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pokusném atomovém výbuchu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Milrow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ostrově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Amchitka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vznikla ve Vancouveru organizace Don't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Committee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cílem bylo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bojovat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proti provádění dalších testovacích výbuchů atomových zbraní  (USA, 15.9.1971)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aktivisté vypluli na rybářské lodi pod jménem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Greenpeace  = Zelený mír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Založení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Greenpece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11.1971 -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třetí  pokusný  atomový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výbuch 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Cannikin</a:t>
            </a:r>
            <a:endParaRPr lang="cs-CZ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protestní plavba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vyvolala velký ohlas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veřejnosti a vedla ke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vzniku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mezinárodní ekologické organizace Greenpeace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Greenpeace v ČR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1992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vznik pobočky Greenpeace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Československu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později se rozdělila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slovenskou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organizaci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Příklady kampaní v Čechách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záchranu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Libkovic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proti dostavbě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Jaderné elektrárny Temelín</a:t>
            </a:r>
            <a:endParaRPr lang="cs-CZ" baseline="30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vyčištění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Labe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nebezpečným hračkám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PVC obsahujícím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ftaláty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rozvoj solární energetiky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fotovoltaiky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uvolňování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geneticky manipulovaných organismů GMO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životního prostředí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dekontaminaci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zamořené chemičky Spolana Neratovice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Americká základna v Brdech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2007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zahájena v Česku kampaň proti záměru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výstavbu americké vojenské základny systému protiraketové obrany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2008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 obsazena lokalita pro vybudování americké vojenské základy v Brdech, vyhlášen  fiktivní stát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Peaceland</a:t>
            </a:r>
            <a:endParaRPr lang="cs-CZ" baseline="30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vojenská policie zareagovala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zatčením protestujících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září 2009 -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USA oznamují odstoupení od svého záměru na vybudování základny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Současné aktivity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Grenpeace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v ČR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klimatická kampaň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úsilí o zachování územních limitů těžby hnědého uhlí v severních Čechách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odepsání zásob uhlí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 městem Horní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Jiřetín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obcí Černice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kampaň 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modernizaci elektrárny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Prunéřov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nejlepší dostupnou technologií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mezinárodním úsilí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ochranu Arktidy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podíl na velkých mezinárodních kampaních, např. protesty proti testům atomových zbraní, ochrana pralesů, oceánů, velryb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Zásady financování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usiluje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finanční nezávislost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vládách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průmyslu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nepřijímá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finanční podporu od vlád, průmyslových subjektů, od politických stran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spoléhá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podporu dobrovolníků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finanční dary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jednotlivců, případně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grantovou podporu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nadací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Greenpeace: Vznik Greenpeace.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1.11.2013]. Dostupné z: http://cs.wikipedia.org/wiki/Greenpeace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Greenpeace: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Greenpeace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Česku.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1.11.2013]. Dostupné z: http://cs.wikipedia.org/wiki/Greenpeace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1202</TotalTime>
  <Words>403</Words>
  <Application>Microsoft Office PowerPoint</Application>
  <PresentationFormat>Předvádění na obrazovce (4:3)</PresentationFormat>
  <Paragraphs>66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Další mezinárodní organizace - Greenpeace</vt:lpstr>
      <vt:lpstr>Greenpeace</vt:lpstr>
      <vt:lpstr>Činnost Greenpeace</vt:lpstr>
      <vt:lpstr>Založení Greenpece</vt:lpstr>
      <vt:lpstr>Založení Greenpece</vt:lpstr>
      <vt:lpstr>Greenpeace v ČR</vt:lpstr>
      <vt:lpstr>Příklady kampaní v Čechách</vt:lpstr>
      <vt:lpstr>Americká základna v Brdech</vt:lpstr>
      <vt:lpstr>Současné aktivity Grenpeace v ČR</vt:lpstr>
      <vt:lpstr>Zásady financování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68</cp:revision>
  <dcterms:created xsi:type="dcterms:W3CDTF">2013-01-10T15:51:42Z</dcterms:created>
  <dcterms:modified xsi:type="dcterms:W3CDTF">2013-12-01T22:38:25Z</dcterms:modified>
</cp:coreProperties>
</file>