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7" r:id="rId5"/>
    <p:sldId id="258" r:id="rId6"/>
    <p:sldId id="264" r:id="rId7"/>
    <p:sldId id="263" r:id="rId8"/>
    <p:sldId id="259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0073352-CAED-449D-9D96-7B3AD50CB636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B9DCDB8-4887-45D7-9997-42E88CF66F8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G_4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Pythagorova věta – úlohy z praxe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482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využitím Pythagorovy věty v úlohách z praxe.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procvičení Pythagorovy věty. Náčrty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392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Úlohy z praxe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Pythagorova věta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72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560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Stožár na vlajku 8m vysoký je ukotven třemi lany ve třech čtvrtinách výšky tak, že jejich konce jsou připevněny k zemi ve vzdálenosti 4m od paty stožáru. Kolik metrů lana bude potřeba, počítáme-li na zakotvení 5% navíc? </a:t>
            </a:r>
            <a:endParaRPr lang="cs-CZ" sz="28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619672" y="3861048"/>
            <a:ext cx="1224136" cy="2160240"/>
          </a:xfrm>
          <a:prstGeom prst="rtTriangl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 flipV="1">
            <a:off x="1619672" y="2996952"/>
            <a:ext cx="0" cy="86409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691680" y="321297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stožár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7971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lano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583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2713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5508104" y="1628800"/>
            <a:ext cx="1440160" cy="2376264"/>
          </a:xfrm>
          <a:prstGeom prst="rtTriangl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 flipV="1">
            <a:off x="5508104" y="548680"/>
            <a:ext cx="0" cy="108012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228184" y="229371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8169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¾ z 8 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3651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5596" y="203210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4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c</a:t>
            </a:r>
            <a:r>
              <a:rPr lang="cs-CZ" sz="2800" baseline="30000" dirty="0"/>
              <a:t>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7838" y="304083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 + 16 = c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7838" y="422108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7,2m = 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721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1286" y="827130"/>
            <a:ext cx="4392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+5% navíc</a:t>
            </a:r>
          </a:p>
          <a:p>
            <a:r>
              <a:rPr lang="cs-CZ" sz="2800" dirty="0" smtClean="0"/>
              <a:t>7,2 . 1,05 = 7,57m</a:t>
            </a:r>
            <a:endParaRPr lang="cs-CZ" sz="28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5508104" y="1628800"/>
            <a:ext cx="1440160" cy="2376264"/>
          </a:xfrm>
          <a:prstGeom prst="rtTriangl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 flipV="1">
            <a:off x="5508104" y="548680"/>
            <a:ext cx="0" cy="108012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228184" y="229371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 = 7,2 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8169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¾ z 8 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3651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80917" y="2446460"/>
            <a:ext cx="2912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lana</a:t>
            </a:r>
          </a:p>
          <a:p>
            <a:r>
              <a:rPr lang="cs-CZ" sz="2800" dirty="0" smtClean="0"/>
              <a:t>3 . 7,56 = 22,71 m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7711" y="5175195"/>
            <a:ext cx="65844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ukotvení bude potřeba přibližně 23 m lana.</a:t>
            </a:r>
            <a:endParaRPr lang="cs-CZ" sz="2800" dirty="0"/>
          </a:p>
        </p:txBody>
      </p:sp>
      <p:sp>
        <p:nvSpPr>
          <p:cNvPr id="8" name="Šipka doprava 7"/>
          <p:cNvSpPr/>
          <p:nvPr/>
        </p:nvSpPr>
        <p:spPr>
          <a:xfrm>
            <a:off x="2127978" y="2623211"/>
            <a:ext cx="1075870" cy="1810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22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548680"/>
            <a:ext cx="72728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kmene dubu má být vyřezán trám se čtvercovým průřezem o straně 25 cm. Jaký musí být nejmenší průměr kmene stromu?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63691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38341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25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7393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35,4cm = 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30120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Nejmenší průměr stromu musí být 35,4 cm.</a:t>
            </a:r>
            <a:endParaRPr lang="cs-CZ" sz="2800" dirty="0"/>
          </a:p>
        </p:txBody>
      </p:sp>
      <p:sp>
        <p:nvSpPr>
          <p:cNvPr id="2" name="Ovál 1"/>
          <p:cNvSpPr/>
          <p:nvPr/>
        </p:nvSpPr>
        <p:spPr>
          <a:xfrm>
            <a:off x="5237988" y="2636912"/>
            <a:ext cx="2232248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80112" y="2924944"/>
            <a:ext cx="1548000" cy="15480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580112" y="2924944"/>
            <a:ext cx="1548000" cy="15480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724128" y="465313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 cm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517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560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Dvojitý žebřík délky 2m je rozevřen tak, že jsou jeho dolní konce od sebe vzdáleny 85cm. Jak vysoko nad podlahou je horní konec žebříku?</a:t>
            </a:r>
            <a:endParaRPr lang="cs-CZ" sz="2800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539552" y="2852936"/>
            <a:ext cx="1656184" cy="2592288"/>
          </a:xfrm>
          <a:prstGeom prst="triangle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  <a:endCxn id="3" idx="3"/>
          </p:cNvCxnSpPr>
          <p:nvPr/>
        </p:nvCxnSpPr>
        <p:spPr>
          <a:xfrm>
            <a:off x="1367644" y="2852936"/>
            <a:ext cx="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699792" y="3284984"/>
            <a:ext cx="57606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 rovnoramenném trojúhelníku výška na základnu splývá s těžnicí,              </a:t>
            </a:r>
          </a:p>
          <a:p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876256" y="3891681"/>
            <a:ext cx="1440160" cy="171599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67644" y="4702362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=t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5659" y="4709668"/>
            <a:ext cx="5112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vychází ze středu základny.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729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7" grpId="0" animBg="1"/>
      <p:bldP spid="8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755576" y="692696"/>
            <a:ext cx="1368152" cy="252028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42271"/>
            <a:ext cx="33123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               2m=200cm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½ z 85cm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268760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½ . 85 = 42,5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348880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= √200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- 42,5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283968" y="2420888"/>
            <a:ext cx="172819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346994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= 195,4 cm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785891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Horní konec dvojitého žebříku je přibližně ve výšce 195 cm.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16632"/>
            <a:ext cx="79928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Dvojitý žebřík délky 2m je rozevřen tak, že jsou jeho dolní konce od sebe vzdáleny 85cm. Jak vysoko nad podlahou je horní konec žebříku?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973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0602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245</TotalTime>
  <Words>353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Prezentace aplikace PowerPoint</vt:lpstr>
      <vt:lpstr>Prezentace aplikace PowerPoint</vt:lpstr>
      <vt:lpstr>Pythagorova věta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13</cp:revision>
  <dcterms:created xsi:type="dcterms:W3CDTF">2013-10-03T05:26:53Z</dcterms:created>
  <dcterms:modified xsi:type="dcterms:W3CDTF">2013-11-27T11:48:08Z</dcterms:modified>
</cp:coreProperties>
</file>