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66" r:id="rId3"/>
    <p:sldId id="256" r:id="rId4"/>
    <p:sldId id="263" r:id="rId5"/>
    <p:sldId id="262" r:id="rId6"/>
    <p:sldId id="260" r:id="rId7"/>
    <p:sldId id="259" r:id="rId8"/>
    <p:sldId id="257" r:id="rId9"/>
    <p:sldId id="258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20BDC41-D38B-4E79-979D-083CD23EF54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C68D1367-D249-4303-BD24-00A879A7E79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dirty="0" smtClean="0"/>
              <a:t>G</a:t>
            </a:r>
            <a:r>
              <a:rPr lang="cs-CZ" b="1" dirty="0" smtClean="0"/>
              <a:t>_ </a:t>
            </a:r>
            <a:r>
              <a:rPr lang="cs-CZ" dirty="0"/>
              <a:t>8</a:t>
            </a:r>
            <a:endParaRPr lang="cs-CZ" b="1" dirty="0" smtClean="0"/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Poloha přímek</a:t>
            </a:r>
          </a:p>
          <a:p>
            <a:pPr>
              <a:defRPr/>
            </a:pPr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/>
              <a:t>6</a:t>
            </a:r>
            <a:r>
              <a:rPr lang="cs-CZ" b="1" dirty="0" smtClean="0"/>
              <a:t>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7994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se vzájemnou polohou přímek.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Materiál byl určen pro interaktivní tabuli a slouží jako pomůcka k výkladu geometrie. </a:t>
            </a:r>
            <a:r>
              <a:rPr lang="cs-CZ" sz="2400" dirty="0" smtClean="0"/>
              <a:t>Pracovní list lze vyplnit i pomocí funkce pera. Lze jej rovněž použít tištěný na papíře.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Cílová skupina: 6.ročník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5502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9140000">
            <a:off x="864565" y="1857319"/>
            <a:ext cx="5261717" cy="1204306"/>
          </a:xfrm>
        </p:spPr>
        <p:txBody>
          <a:bodyPr/>
          <a:lstStyle/>
          <a:p>
            <a:r>
              <a:rPr lang="cs-CZ" dirty="0" smtClean="0"/>
              <a:t>Vzájemná poloha přímek v rovině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15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70567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Vzájemná poloha přímek v rovině:</a:t>
            </a:r>
          </a:p>
          <a:p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-různoběžky</a:t>
            </a:r>
            <a:endParaRPr lang="cs-CZ" sz="2800" dirty="0"/>
          </a:p>
          <a:p>
            <a:r>
              <a:rPr lang="cs-CZ" sz="2800" dirty="0" smtClean="0"/>
              <a:t>	-rovnoběžky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-kolmice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694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467544" y="1340768"/>
            <a:ext cx="3744416" cy="324036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683568" y="3248980"/>
            <a:ext cx="331236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5652120" y="2204864"/>
            <a:ext cx="648072" cy="21602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292080" y="2492896"/>
            <a:ext cx="1296144" cy="187220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55576" y="13407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960948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4928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24928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2411760" y="2963249"/>
            <a:ext cx="576000" cy="5760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987760" y="326873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9808" y="5229200"/>
            <a:ext cx="49686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Bod, kde se protínají, nazýváme průsečík P.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548680"/>
            <a:ext cx="49325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Různoběžky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72000" y="1133455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 </a:t>
            </a:r>
            <a:r>
              <a:rPr lang="cs-CZ" sz="2800" dirty="0" smtClean="0">
                <a:latin typeface="Lucida Sans Unicode"/>
                <a:cs typeface="Lucida Sans Unicode"/>
              </a:rPr>
              <a:t>∈ s ∩ 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8154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5" grpId="0" animBg="1"/>
      <p:bldP spid="16" grpId="0"/>
      <p:bldP spid="17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 flipH="1">
            <a:off x="539552" y="1700808"/>
            <a:ext cx="2088232" cy="172819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39552" y="1484784"/>
            <a:ext cx="1728192" cy="19442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851920" y="3861048"/>
            <a:ext cx="403244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868144" y="1700808"/>
            <a:ext cx="0" cy="216024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647326" y="1016732"/>
            <a:ext cx="381058" cy="198022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6444208" y="764704"/>
            <a:ext cx="2376264" cy="504056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39552" y="476672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Kolmé přímky - kolmice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14847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9772" y="185411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342900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18541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83550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40279" y="264584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450912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⊥ 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2862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311900" y="2043514"/>
            <a:ext cx="720000" cy="72008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3671900" y="692696"/>
            <a:ext cx="0" cy="403244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727684" y="2403554"/>
            <a:ext cx="388843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528294" y="1711056"/>
            <a:ext cx="22322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90°        90°</a:t>
            </a:r>
          </a:p>
          <a:p>
            <a:endParaRPr lang="cs-CZ" sz="2800" dirty="0"/>
          </a:p>
          <a:p>
            <a:r>
              <a:rPr lang="cs-CZ" sz="2800" dirty="0" smtClean="0"/>
              <a:t>90°        90°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544522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Kolmice svírají pravý úhel.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56076" y="240355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44418" y="6926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581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187624" y="1268760"/>
            <a:ext cx="597666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187624" y="2276872"/>
            <a:ext cx="597666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67544" y="3068960"/>
            <a:ext cx="2736304" cy="18722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11560" y="2924944"/>
            <a:ext cx="2736304" cy="18722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12160" y="2708920"/>
            <a:ext cx="72008" cy="21602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588224" y="2708920"/>
            <a:ext cx="72008" cy="21602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611560" y="548680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Rovnoběžky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24228" y="899787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19151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2950" y="270892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</a:p>
          <a:p>
            <a:endParaRPr lang="cs-CZ" dirty="0"/>
          </a:p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20172" y="461248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         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306896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‖ 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1735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467544" y="908720"/>
            <a:ext cx="3024336" cy="367240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99592" y="620688"/>
            <a:ext cx="3024336" cy="367240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886467" y="2348880"/>
            <a:ext cx="394569" cy="28908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216633" y="5301208"/>
            <a:ext cx="52565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Vzdálenost rovnoběžek je stejná.</a:t>
            </a:r>
          </a:p>
          <a:p>
            <a:r>
              <a:rPr lang="cs-CZ" sz="2800" dirty="0" smtClean="0"/>
              <a:t>Měříme ji na kolmici.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44269" y="4031486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       s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8184" y="1871246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7649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nice 5"/>
          <p:cNvCxnSpPr/>
          <p:nvPr/>
        </p:nvCxnSpPr>
        <p:spPr>
          <a:xfrm>
            <a:off x="679256" y="1832604"/>
            <a:ext cx="2956640" cy="31085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2137418" y="1268760"/>
            <a:ext cx="180020" cy="36724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716016" y="3861048"/>
            <a:ext cx="367240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716016" y="4365104"/>
            <a:ext cx="367240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292080" y="692696"/>
            <a:ext cx="2808312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552220" y="692696"/>
            <a:ext cx="0" cy="115212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67544" y="476672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Pojmenuj dvojice přímek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355976" y="206084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kolmice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221088"/>
            <a:ext cx="23174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různoběžky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4488751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rovnoběžky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43404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971550" y="981075"/>
            <a:ext cx="66246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076962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59</TotalTime>
  <Words>182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Úhly</vt:lpstr>
      <vt:lpstr>Prezentace aplikace PowerPoint</vt:lpstr>
      <vt:lpstr>Prezentace aplikace PowerPoint</vt:lpstr>
      <vt:lpstr>Vzájemná poloha přímek v rovině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Irena</cp:lastModifiedBy>
  <cp:revision>13</cp:revision>
  <dcterms:created xsi:type="dcterms:W3CDTF">2013-10-02T09:58:03Z</dcterms:created>
  <dcterms:modified xsi:type="dcterms:W3CDTF">2013-12-02T11:37:12Z</dcterms:modified>
</cp:coreProperties>
</file>