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04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51108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jazyk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VY_32_INOVACE_04_Čtení písmen A, O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Jílková Radka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78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Čtení písmen A, O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Mgr. </a:t>
            </a:r>
            <a:r>
              <a:rPr lang="cs-CZ" smtClean="0"/>
              <a:t>Radka Jílková, 2.ZŠ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95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Nadpis 34"/>
          <p:cNvSpPr>
            <a:spLocks noGrp="1"/>
          </p:cNvSpPr>
          <p:nvPr>
            <p:ph type="title"/>
          </p:nvPr>
        </p:nvSpPr>
        <p:spPr>
          <a:xfrm>
            <a:off x="526704" y="4149080"/>
            <a:ext cx="8229600" cy="2397163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 O Á Ó Á Ó</a:t>
            </a:r>
            <a:br>
              <a:rPr lang="cs-CZ" dirty="0" smtClean="0"/>
            </a:br>
            <a:r>
              <a:rPr lang="cs-CZ" dirty="0" smtClean="0"/>
              <a:t>á ó á a o ó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</a:t>
            </a:r>
            <a:r>
              <a:rPr lang="cs-CZ" b="1" dirty="0" smtClean="0"/>
              <a:t>      </a:t>
            </a:r>
            <a:r>
              <a:rPr lang="cs-CZ" b="1" i="1" dirty="0" smtClean="0"/>
              <a:t>                                         </a:t>
            </a:r>
            <a:r>
              <a:rPr lang="cs-CZ" dirty="0" smtClean="0"/>
              <a:t>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15816" y="1645427"/>
            <a:ext cx="1274440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endParaRPr lang="cs-CZ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96135" y="1640539"/>
            <a:ext cx="127444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endParaRPr lang="cs-CZ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55976" y="1656598"/>
            <a:ext cx="1274440" cy="9144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endParaRPr lang="cs-CZ" sz="7200" dirty="0"/>
          </a:p>
        </p:txBody>
      </p:sp>
      <p:sp>
        <p:nvSpPr>
          <p:cNvPr id="8" name="Obdélník 7"/>
          <p:cNvSpPr/>
          <p:nvPr/>
        </p:nvSpPr>
        <p:spPr>
          <a:xfrm>
            <a:off x="2059253" y="1339105"/>
            <a:ext cx="437797" cy="61264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236296" y="1645427"/>
            <a:ext cx="1274440" cy="91440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endParaRPr lang="cs-CZ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Vývojový diagram: sumační spojení 10"/>
          <p:cNvSpPr/>
          <p:nvPr/>
        </p:nvSpPr>
        <p:spPr>
          <a:xfrm>
            <a:off x="6649380" y="2554939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umační spojení 11"/>
          <p:cNvSpPr/>
          <p:nvPr/>
        </p:nvSpPr>
        <p:spPr>
          <a:xfrm>
            <a:off x="7236296" y="2570998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umační spojení 12"/>
          <p:cNvSpPr/>
          <p:nvPr/>
        </p:nvSpPr>
        <p:spPr>
          <a:xfrm>
            <a:off x="8089541" y="2554939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9" name="Vývojový diagram: sumační spojení 18"/>
          <p:cNvSpPr/>
          <p:nvPr/>
        </p:nvSpPr>
        <p:spPr>
          <a:xfrm>
            <a:off x="5809546" y="2554939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umační spojení 19"/>
          <p:cNvSpPr/>
          <p:nvPr/>
        </p:nvSpPr>
        <p:spPr>
          <a:xfrm>
            <a:off x="3803958" y="2578113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umační spojení 20"/>
          <p:cNvSpPr/>
          <p:nvPr/>
        </p:nvSpPr>
        <p:spPr>
          <a:xfrm>
            <a:off x="2904642" y="2570998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umační spojení 21"/>
          <p:cNvSpPr/>
          <p:nvPr/>
        </p:nvSpPr>
        <p:spPr>
          <a:xfrm>
            <a:off x="4388633" y="2570998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umační spojení 22"/>
          <p:cNvSpPr/>
          <p:nvPr/>
        </p:nvSpPr>
        <p:spPr>
          <a:xfrm>
            <a:off x="5209221" y="2573497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umační spojení 23"/>
          <p:cNvSpPr/>
          <p:nvPr/>
        </p:nvSpPr>
        <p:spPr>
          <a:xfrm>
            <a:off x="2230482" y="2562315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umační spojení 24"/>
          <p:cNvSpPr/>
          <p:nvPr/>
        </p:nvSpPr>
        <p:spPr>
          <a:xfrm>
            <a:off x="684616" y="2592611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691680" y="1119667"/>
            <a:ext cx="1080120" cy="144016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9747" y="1698219"/>
            <a:ext cx="1152128" cy="86409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umační spojení 28"/>
          <p:cNvSpPr/>
          <p:nvPr/>
        </p:nvSpPr>
        <p:spPr>
          <a:xfrm>
            <a:off x="1471277" y="2593325"/>
            <a:ext cx="421195" cy="468632"/>
          </a:xfrm>
          <a:prstGeom prst="flowChartSummingJunc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ruční operace 29"/>
          <p:cNvSpPr/>
          <p:nvPr/>
        </p:nvSpPr>
        <p:spPr>
          <a:xfrm>
            <a:off x="758812" y="1217248"/>
            <a:ext cx="693997" cy="459846"/>
          </a:xfrm>
          <a:prstGeom prst="flowChartManualOperat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965052" y="1317054"/>
            <a:ext cx="317351" cy="36004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Je rovno 32"/>
          <p:cNvSpPr/>
          <p:nvPr/>
        </p:nvSpPr>
        <p:spPr>
          <a:xfrm>
            <a:off x="-1089402" y="3044176"/>
            <a:ext cx="11377264" cy="888880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76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3059832" y="2552395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Mrak 6"/>
          <p:cNvSpPr/>
          <p:nvPr/>
        </p:nvSpPr>
        <p:spPr>
          <a:xfrm>
            <a:off x="899592" y="2422680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Mrak 7"/>
          <p:cNvSpPr/>
          <p:nvPr/>
        </p:nvSpPr>
        <p:spPr>
          <a:xfrm>
            <a:off x="1239956" y="4293096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</a:t>
            </a:r>
          </a:p>
        </p:txBody>
      </p:sp>
      <p:sp>
        <p:nvSpPr>
          <p:cNvPr id="9" name="Mrak 8"/>
          <p:cNvSpPr/>
          <p:nvPr/>
        </p:nvSpPr>
        <p:spPr>
          <a:xfrm>
            <a:off x="3851920" y="4509120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ó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Mrak 9"/>
          <p:cNvSpPr/>
          <p:nvPr/>
        </p:nvSpPr>
        <p:spPr>
          <a:xfrm>
            <a:off x="2039279" y="705272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Mrak 10"/>
          <p:cNvSpPr/>
          <p:nvPr/>
        </p:nvSpPr>
        <p:spPr>
          <a:xfrm>
            <a:off x="4729336" y="705272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Mrak 11"/>
          <p:cNvSpPr/>
          <p:nvPr/>
        </p:nvSpPr>
        <p:spPr>
          <a:xfrm>
            <a:off x="5220072" y="3186134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Mrak 12"/>
          <p:cNvSpPr/>
          <p:nvPr/>
        </p:nvSpPr>
        <p:spPr>
          <a:xfrm>
            <a:off x="7017501" y="4077072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Mrak 13"/>
          <p:cNvSpPr/>
          <p:nvPr/>
        </p:nvSpPr>
        <p:spPr>
          <a:xfrm>
            <a:off x="6660232" y="2013992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Mrak 14"/>
          <p:cNvSpPr/>
          <p:nvPr/>
        </p:nvSpPr>
        <p:spPr>
          <a:xfrm>
            <a:off x="6826299" y="332656"/>
            <a:ext cx="1584176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Ó</a:t>
            </a:r>
            <a:endParaRPr lang="cs-CZ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26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400" dirty="0"/>
              <a:t>  </a:t>
            </a:r>
            <a:r>
              <a:rPr lang="cs-CZ" sz="4400" dirty="0" smtClean="0"/>
              <a:t>               </a:t>
            </a:r>
            <a:r>
              <a:rPr lang="cs-CZ" sz="4400" dirty="0" smtClean="0">
                <a:solidFill>
                  <a:srgbClr val="FF0000"/>
                </a:solidFill>
              </a:rPr>
              <a:t>        </a:t>
            </a:r>
            <a:r>
              <a:rPr lang="cs-CZ" sz="4800" b="1" dirty="0" smtClean="0">
                <a:solidFill>
                  <a:srgbClr val="FF0000"/>
                </a:solidFill>
              </a:rPr>
              <a:t>O  á  </a:t>
            </a:r>
            <a:r>
              <a:rPr lang="cs-CZ" sz="4800" b="1" dirty="0" err="1" smtClean="0">
                <a:solidFill>
                  <a:srgbClr val="FF0000"/>
                </a:solidFill>
              </a:rPr>
              <a:t>Á</a:t>
            </a:r>
            <a:r>
              <a:rPr lang="cs-CZ" sz="4800" b="1" dirty="0" smtClean="0">
                <a:solidFill>
                  <a:srgbClr val="FF0000"/>
                </a:solidFill>
              </a:rPr>
              <a:t>   Ó  o  a </a:t>
            </a:r>
            <a:endParaRPr lang="cs-CZ" sz="4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                        </a:t>
            </a:r>
            <a:r>
              <a:rPr lang="cs-CZ" sz="4800" b="1" dirty="0" smtClean="0">
                <a:solidFill>
                  <a:srgbClr val="FFC000"/>
                </a:solidFill>
              </a:rPr>
              <a:t>a   </a:t>
            </a:r>
            <a:r>
              <a:rPr lang="cs-CZ" sz="4800" b="1" dirty="0" err="1" smtClean="0">
                <a:solidFill>
                  <a:srgbClr val="FFC000"/>
                </a:solidFill>
              </a:rPr>
              <a:t>A</a:t>
            </a:r>
            <a:r>
              <a:rPr lang="cs-CZ" sz="4800" b="1" dirty="0" smtClean="0">
                <a:solidFill>
                  <a:srgbClr val="FFC000"/>
                </a:solidFill>
              </a:rPr>
              <a:t>  á  ó  O  </a:t>
            </a:r>
            <a:r>
              <a:rPr lang="cs-CZ" sz="4800" b="1" dirty="0" err="1" smtClean="0">
                <a:solidFill>
                  <a:srgbClr val="FFC000"/>
                </a:solidFill>
              </a:rPr>
              <a:t>o</a:t>
            </a:r>
            <a:r>
              <a:rPr lang="cs-CZ" sz="4800" b="1" dirty="0" smtClean="0">
                <a:solidFill>
                  <a:srgbClr val="FFC00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4800" b="1" dirty="0">
                <a:solidFill>
                  <a:srgbClr val="92D050"/>
                </a:solidFill>
              </a:rPr>
              <a:t> </a:t>
            </a:r>
            <a:r>
              <a:rPr lang="cs-CZ" sz="4800" b="1" dirty="0" smtClean="0">
                <a:solidFill>
                  <a:srgbClr val="92D050"/>
                </a:solidFill>
              </a:rPr>
              <a:t>                      o   á  A  Á  O  a</a:t>
            </a:r>
            <a:endParaRPr lang="cs-CZ" sz="4800" b="1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OEM\Desktop\Obrázky Zdena\smajlí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65104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30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hlinkClick r:id="rId2"/>
              </a:rPr>
              <a:t>http://www.clker.com/clipart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6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91</Words>
  <Application>Microsoft Office PowerPoint</Application>
  <PresentationFormat>Předvádění na obrazovce (4:3)</PresentationFormat>
  <Paragraphs>45</Paragraphs>
  <Slides>6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Čtení písmen A, O </vt:lpstr>
      <vt:lpstr>A O Á Ó Á Ó á ó á a o ó  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19</cp:revision>
  <dcterms:created xsi:type="dcterms:W3CDTF">2011-09-08T18:23:25Z</dcterms:created>
  <dcterms:modified xsi:type="dcterms:W3CDTF">2011-11-29T19:27:59Z</dcterms:modified>
</cp:coreProperties>
</file>