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7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305E7-3E94-446F-BF88-29203FF0C3E0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B5A0-F8AF-4138-B996-138D0BA7A0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292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305E7-3E94-446F-BF88-29203FF0C3E0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B5A0-F8AF-4138-B996-138D0BA7A0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03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305E7-3E94-446F-BF88-29203FF0C3E0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B5A0-F8AF-4138-B996-138D0BA7A0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0233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305E7-3E94-446F-BF88-29203FF0C3E0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B5A0-F8AF-4138-B996-138D0BA7A0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96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305E7-3E94-446F-BF88-29203FF0C3E0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B5A0-F8AF-4138-B996-138D0BA7A0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744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305E7-3E94-446F-BF88-29203FF0C3E0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B5A0-F8AF-4138-B996-138D0BA7A0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45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305E7-3E94-446F-BF88-29203FF0C3E0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B5A0-F8AF-4138-B996-138D0BA7A0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226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305E7-3E94-446F-BF88-29203FF0C3E0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B5A0-F8AF-4138-B996-138D0BA7A0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1552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305E7-3E94-446F-BF88-29203FF0C3E0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B5A0-F8AF-4138-B996-138D0BA7A0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332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305E7-3E94-446F-BF88-29203FF0C3E0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B5A0-F8AF-4138-B996-138D0BA7A0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126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305E7-3E94-446F-BF88-29203FF0C3E0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DB5A0-F8AF-4138-B996-138D0BA7A0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17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305E7-3E94-446F-BF88-29203FF0C3E0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DB5A0-F8AF-4138-B996-138D0BA7A0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143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3200" b="1" smtClean="0"/>
              <a:t>VY_32_INOVACE_54_M-ČÍSLA </a:t>
            </a:r>
            <a:r>
              <a:rPr lang="cs-CZ" sz="3200" b="1" dirty="0" smtClean="0"/>
              <a:t>0-100 – NÁSOBENÍ A DĚLENÍ MIMO OBOR NÁSOBILEK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57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1844824"/>
            <a:ext cx="584185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ČINITEL  </a:t>
            </a:r>
            <a:r>
              <a:rPr lang="cs-CZ" sz="2800" dirty="0" smtClean="0"/>
              <a:t> </a:t>
            </a:r>
            <a:r>
              <a:rPr lang="cs-CZ" sz="2800" dirty="0" err="1" smtClean="0"/>
              <a:t>ČINITEL</a:t>
            </a:r>
            <a:r>
              <a:rPr lang="cs-CZ" sz="2800" dirty="0" smtClean="0"/>
              <a:t>   SOUČIN</a:t>
            </a:r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 8        x     12     =    96</a:t>
            </a:r>
          </a:p>
          <a:p>
            <a:r>
              <a:rPr lang="cs-CZ" sz="2800" dirty="0" smtClean="0"/>
              <a:t>Doplň tabulku podle uvedené </a:t>
            </a:r>
            <a:r>
              <a:rPr lang="cs-CZ" sz="2800" dirty="0" smtClean="0"/>
              <a:t>rovnosti.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1538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FFC000"/>
                </a:solidFill>
              </a:rPr>
              <a:t>č</a:t>
            </a:r>
            <a:r>
              <a:rPr lang="cs-CZ" dirty="0" smtClean="0">
                <a:solidFill>
                  <a:srgbClr val="FFC000"/>
                </a:solidFill>
              </a:rPr>
              <a:t>initel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F0"/>
                </a:solidFill>
              </a:rPr>
              <a:t>činitel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součin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9316862"/>
              </p:ext>
            </p:extLst>
          </p:nvPr>
        </p:nvGraphicFramePr>
        <p:xfrm>
          <a:off x="457200" y="2132856"/>
          <a:ext cx="8229600" cy="259228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162472"/>
                <a:gridCol w="209128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Činitel</a:t>
                      </a:r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16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13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 anchor="ctr"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Činitel</a:t>
                      </a:r>
                      <a:endParaRPr lang="cs-CZ" sz="28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18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13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33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11</a:t>
                      </a:r>
                      <a:endParaRPr lang="cs-CZ" sz="2800" dirty="0"/>
                    </a:p>
                  </a:txBody>
                  <a:tcPr anchor="ctr"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Součin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55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52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96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194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FFC000"/>
                </a:solidFill>
              </a:rPr>
              <a:t>č</a:t>
            </a:r>
            <a:r>
              <a:rPr lang="cs-CZ" dirty="0" smtClean="0">
                <a:solidFill>
                  <a:srgbClr val="FFC000"/>
                </a:solidFill>
              </a:rPr>
              <a:t>initel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F0"/>
                </a:solidFill>
              </a:rPr>
              <a:t>činitel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součin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0398036"/>
              </p:ext>
            </p:extLst>
          </p:nvPr>
        </p:nvGraphicFramePr>
        <p:xfrm>
          <a:off x="457200" y="2132856"/>
          <a:ext cx="8229600" cy="259228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162472"/>
                <a:gridCol w="209128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Činitel</a:t>
                      </a:r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16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11</a:t>
                      </a:r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13</a:t>
                      </a:r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12</a:t>
                      </a:r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13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 anchor="ctr"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Činitel</a:t>
                      </a:r>
                      <a:endParaRPr lang="cs-CZ" sz="28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18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13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15</a:t>
                      </a:r>
                      <a:endParaRPr lang="cs-CZ" sz="28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33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11</a:t>
                      </a:r>
                      <a:endParaRPr lang="cs-CZ" sz="2800" dirty="0"/>
                    </a:p>
                  </a:txBody>
                  <a:tcPr anchor="ctr"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Součin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54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64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55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52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91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96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66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78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99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488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FFC000"/>
                </a:solidFill>
              </a:rPr>
              <a:t>č</a:t>
            </a:r>
            <a:r>
              <a:rPr lang="cs-CZ" dirty="0" smtClean="0">
                <a:solidFill>
                  <a:srgbClr val="FFC000"/>
                </a:solidFill>
              </a:rPr>
              <a:t>initel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F0"/>
                </a:solidFill>
              </a:rPr>
              <a:t>činitel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součin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3619042"/>
              </p:ext>
            </p:extLst>
          </p:nvPr>
        </p:nvGraphicFramePr>
        <p:xfrm>
          <a:off x="457200" y="2132856"/>
          <a:ext cx="8229600" cy="259228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162472"/>
                <a:gridCol w="209128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Činitel</a:t>
                      </a:r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11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13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Činitel</a:t>
                      </a:r>
                      <a:endParaRPr lang="cs-CZ" sz="28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15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11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Součin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54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64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91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96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66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78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99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367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FFC000"/>
                </a:solidFill>
              </a:rPr>
              <a:t>č</a:t>
            </a:r>
            <a:r>
              <a:rPr lang="cs-CZ" dirty="0" smtClean="0">
                <a:solidFill>
                  <a:srgbClr val="FFC000"/>
                </a:solidFill>
              </a:rPr>
              <a:t>initel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F0"/>
                </a:solidFill>
              </a:rPr>
              <a:t>činitel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součin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8073125"/>
              </p:ext>
            </p:extLst>
          </p:nvPr>
        </p:nvGraphicFramePr>
        <p:xfrm>
          <a:off x="457200" y="2132856"/>
          <a:ext cx="8229600" cy="259228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162472"/>
                <a:gridCol w="209128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Činitel</a:t>
                      </a:r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16</a:t>
                      </a:r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11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13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12</a:t>
                      </a:r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13</a:t>
                      </a:r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Činitel</a:t>
                      </a:r>
                      <a:endParaRPr lang="cs-CZ" sz="28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18</a:t>
                      </a:r>
                      <a:endParaRPr lang="cs-CZ" sz="28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13</a:t>
                      </a:r>
                      <a:endParaRPr lang="cs-CZ" sz="28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15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33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11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Součin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54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64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55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52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91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96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60</a:t>
                      </a:r>
                      <a:endParaRPr lang="cs-CZ" sz="2800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66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78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99</a:t>
                      </a:r>
                      <a:endParaRPr lang="cs-CZ" sz="28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187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153</Words>
  <Application>Microsoft Office PowerPoint</Application>
  <PresentationFormat>Předvádění na obrazovce (4:3)</PresentationFormat>
  <Paragraphs>121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VY_32_INOVACE_54_M-ČÍSLA 0-100 – NÁSOBENÍ A DĚLENÍ MIMO OBOR NÁSOBILEK</vt:lpstr>
      <vt:lpstr>Prezentace aplikace PowerPoint</vt:lpstr>
      <vt:lpstr>činitel činitel součin</vt:lpstr>
      <vt:lpstr>činitel činitel součin</vt:lpstr>
      <vt:lpstr>činitel činitel součin</vt:lpstr>
      <vt:lpstr>činitel činitel součin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Vosatkova</dc:creator>
  <cp:lastModifiedBy>Učitel</cp:lastModifiedBy>
  <cp:revision>13</cp:revision>
  <dcterms:created xsi:type="dcterms:W3CDTF">2011-06-27T11:06:45Z</dcterms:created>
  <dcterms:modified xsi:type="dcterms:W3CDTF">2012-03-21T12:47:17Z</dcterms:modified>
</cp:coreProperties>
</file>