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159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30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974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177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559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986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606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349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05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366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857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CE0500-9DD3-4DAF-B509-58AA136EA48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091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VY_32_INOVACE_57_M-ČÍSLA 0-100 </a:t>
            </a:r>
            <a:r>
              <a:rPr lang="cs-CZ" sz="3200" b="1" smtClean="0"/>
              <a:t>– ODČÍTÁNÍ ZPAMĚTI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573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060848"/>
            <a:ext cx="584185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MENŠENEC    MENŠITEL     ROZDÍL</a:t>
            </a:r>
          </a:p>
          <a:p>
            <a:r>
              <a:rPr lang="cs-CZ" sz="2800"/>
              <a:t> </a:t>
            </a:r>
            <a:r>
              <a:rPr lang="cs-CZ" sz="2800" smtClean="0"/>
              <a:t>    94            -         21        =     73</a:t>
            </a:r>
            <a:endParaRPr lang="cs-CZ" sz="2800" dirty="0" smtClean="0"/>
          </a:p>
          <a:p>
            <a:r>
              <a:rPr lang="cs-CZ" sz="2800" dirty="0" smtClean="0"/>
              <a:t>Doplň tabulku podle uvedené rovnosti.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3130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Menšenec</a:t>
            </a:r>
            <a:br>
              <a:rPr lang="cs-CZ" sz="3200" dirty="0" smtClean="0">
                <a:solidFill>
                  <a:srgbClr val="FFC00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menšitel        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rozdíl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1383168"/>
              </p:ext>
            </p:extLst>
          </p:nvPr>
        </p:nvGraphicFramePr>
        <p:xfrm>
          <a:off x="179512" y="2132856"/>
          <a:ext cx="8829571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62443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Menšenec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74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83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72</a:t>
                      </a:r>
                      <a:endParaRPr lang="cs-CZ" sz="28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/>
                        <a:t>Menšitel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28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/>
                        <a:t>Rozdíl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48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45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331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Menšenec</a:t>
            </a:r>
            <a:br>
              <a:rPr lang="cs-CZ" sz="3200" dirty="0" smtClean="0">
                <a:solidFill>
                  <a:srgbClr val="FFC00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menšitel        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rozdíl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1203210"/>
              </p:ext>
            </p:extLst>
          </p:nvPr>
        </p:nvGraphicFramePr>
        <p:xfrm>
          <a:off x="179512" y="2132856"/>
          <a:ext cx="8829571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62443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Menšenec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74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70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65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83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84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72</a:t>
                      </a:r>
                      <a:endParaRPr lang="cs-CZ" sz="28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/>
                        <a:t>Menšitel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53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43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28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/>
                        <a:t>Rozdíl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48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23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45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00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Menšenec</a:t>
            </a:r>
            <a:br>
              <a:rPr lang="cs-CZ" sz="3200" dirty="0" smtClean="0">
                <a:solidFill>
                  <a:srgbClr val="FFC00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menšitel        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rozdíl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6238336"/>
              </p:ext>
            </p:extLst>
          </p:nvPr>
        </p:nvGraphicFramePr>
        <p:xfrm>
          <a:off x="179512" y="2132856"/>
          <a:ext cx="8829571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62443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Menšenec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70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65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83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84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72</a:t>
                      </a:r>
                      <a:endParaRPr lang="cs-CZ" sz="28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/>
                        <a:t>Menšitel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53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43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/>
                        <a:t>Rozdíl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23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4669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Menšenec</a:t>
            </a:r>
            <a:br>
              <a:rPr lang="cs-CZ" sz="3200" dirty="0" smtClean="0">
                <a:solidFill>
                  <a:srgbClr val="FFC00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menšitel        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rozdíl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8640573"/>
              </p:ext>
            </p:extLst>
          </p:nvPr>
        </p:nvGraphicFramePr>
        <p:xfrm>
          <a:off x="179512" y="2132856"/>
          <a:ext cx="8829571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62443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Menšenec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74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89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70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65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83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42</a:t>
                      </a:r>
                      <a:endParaRPr lang="cs-CZ" sz="28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84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72</a:t>
                      </a:r>
                      <a:endParaRPr lang="cs-CZ" sz="28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/>
                        <a:t>Menšitel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77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53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41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43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28</a:t>
                      </a:r>
                      <a:endParaRPr lang="cs-CZ" sz="2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/>
                        <a:t>Rozdíl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48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23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45</a:t>
                      </a:r>
                      <a:endParaRPr lang="cs-CZ" sz="28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669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146</Words>
  <Application>Microsoft Office PowerPoint</Application>
  <PresentationFormat>Předvádění na obrazovce (4:3)</PresentationFormat>
  <Paragraphs>122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VY_32_INOVACE_57_M-ČÍSLA 0-100 – ODČÍTÁNÍ ZPAMĚTI</vt:lpstr>
      <vt:lpstr>Prezentace aplikace PowerPoint</vt:lpstr>
      <vt:lpstr>Menšenec menšitel         rozdíl</vt:lpstr>
      <vt:lpstr>Menšenec menšitel         rozdíl</vt:lpstr>
      <vt:lpstr>Menšenec menšitel         rozdíl</vt:lpstr>
      <vt:lpstr>Menšenec menšitel         rozdíl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Vosatkova</dc:creator>
  <cp:lastModifiedBy>Vosatkova</cp:lastModifiedBy>
  <cp:revision>10</cp:revision>
  <dcterms:created xsi:type="dcterms:W3CDTF">2011-06-27T11:04:01Z</dcterms:created>
  <dcterms:modified xsi:type="dcterms:W3CDTF">2012-03-11T19:44:20Z</dcterms:modified>
</cp:coreProperties>
</file>