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549A5-9F5B-45C3-826E-C202CABB5167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7FFEA-9DF6-4292-99BF-A04EFD638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133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7FFEA-9DF6-4292-99BF-A04EFD638D6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149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243105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VY_32_INOVACE_05_Čtení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písmen A, O, 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29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ČTENÍ PÍSMEN A, O, 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01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365231" cy="9942443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491880" y="4797152"/>
            <a:ext cx="1346448" cy="14184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5" name="Ovál 4"/>
          <p:cNvSpPr/>
          <p:nvPr/>
        </p:nvSpPr>
        <p:spPr>
          <a:xfrm>
            <a:off x="1301754" y="2604356"/>
            <a:ext cx="1368152" cy="13464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/>
              <a:t>Ó</a:t>
            </a:r>
          </a:p>
        </p:txBody>
      </p:sp>
      <p:sp>
        <p:nvSpPr>
          <p:cNvPr id="6" name="Ovál 5"/>
          <p:cNvSpPr/>
          <p:nvPr/>
        </p:nvSpPr>
        <p:spPr>
          <a:xfrm>
            <a:off x="5724128" y="4509120"/>
            <a:ext cx="1346448" cy="141845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7" name="Ovál 6"/>
          <p:cNvSpPr/>
          <p:nvPr/>
        </p:nvSpPr>
        <p:spPr>
          <a:xfrm>
            <a:off x="7452320" y="4797152"/>
            <a:ext cx="1346448" cy="14184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Á</a:t>
            </a:r>
            <a:endParaRPr lang="cs-CZ" sz="6000" b="1" dirty="0"/>
          </a:p>
        </p:txBody>
      </p:sp>
      <p:sp>
        <p:nvSpPr>
          <p:cNvPr id="8" name="Ovál 7"/>
          <p:cNvSpPr/>
          <p:nvPr/>
        </p:nvSpPr>
        <p:spPr>
          <a:xfrm>
            <a:off x="7380312" y="2604356"/>
            <a:ext cx="1346448" cy="14184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Ó</a:t>
            </a:r>
            <a:endParaRPr lang="cs-CZ" sz="6000" b="1" dirty="0"/>
          </a:p>
        </p:txBody>
      </p:sp>
      <p:sp>
        <p:nvSpPr>
          <p:cNvPr id="9" name="Ovál 8"/>
          <p:cNvSpPr/>
          <p:nvPr/>
        </p:nvSpPr>
        <p:spPr>
          <a:xfrm>
            <a:off x="1619672" y="4509120"/>
            <a:ext cx="1368152" cy="141845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10" name="Ovál 9"/>
          <p:cNvSpPr/>
          <p:nvPr/>
        </p:nvSpPr>
        <p:spPr>
          <a:xfrm>
            <a:off x="7236296" y="548680"/>
            <a:ext cx="1346448" cy="14184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13" name="Ovál 12"/>
          <p:cNvSpPr/>
          <p:nvPr/>
        </p:nvSpPr>
        <p:spPr>
          <a:xfrm>
            <a:off x="1619672" y="712979"/>
            <a:ext cx="1368152" cy="13464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É</a:t>
            </a:r>
            <a:endParaRPr lang="cs-CZ" sz="6000" b="1" dirty="0"/>
          </a:p>
        </p:txBody>
      </p:sp>
      <p:sp>
        <p:nvSpPr>
          <p:cNvPr id="11" name="Ovál 10"/>
          <p:cNvSpPr/>
          <p:nvPr/>
        </p:nvSpPr>
        <p:spPr>
          <a:xfrm>
            <a:off x="3470176" y="1122343"/>
            <a:ext cx="1368152" cy="1346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14" name="Ovál 13"/>
          <p:cNvSpPr/>
          <p:nvPr/>
        </p:nvSpPr>
        <p:spPr>
          <a:xfrm>
            <a:off x="5379301" y="2597730"/>
            <a:ext cx="1368152" cy="13464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Á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707904" y="3068960"/>
            <a:ext cx="1368152" cy="134644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16" name="Ovál 15"/>
          <p:cNvSpPr/>
          <p:nvPr/>
        </p:nvSpPr>
        <p:spPr>
          <a:xfrm>
            <a:off x="5354893" y="712979"/>
            <a:ext cx="1368152" cy="13464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O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0494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1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5868144" y="2510103"/>
            <a:ext cx="1085936" cy="105841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ál 5"/>
          <p:cNvSpPr/>
          <p:nvPr/>
        </p:nvSpPr>
        <p:spPr>
          <a:xfrm>
            <a:off x="4162569" y="1414838"/>
            <a:ext cx="1080120" cy="113042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804248" y="850370"/>
            <a:ext cx="1080120" cy="1130424"/>
          </a:xfrm>
          <a:prstGeom prst="ellipse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ó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391980" y="3716457"/>
            <a:ext cx="1080120" cy="113042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o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98981" y="908720"/>
            <a:ext cx="1080120" cy="1130424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é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123728" y="3151245"/>
            <a:ext cx="1080120" cy="1130424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á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127509" y="4005064"/>
            <a:ext cx="1080120" cy="113042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é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1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74832" cy="6858000"/>
          </a:xfrm>
          <a:solidFill>
            <a:schemeClr val="accent6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           </a:t>
            </a:r>
            <a:r>
              <a:rPr lang="cs-CZ" sz="6000" b="1" dirty="0" smtClean="0"/>
              <a:t>A  É  O  Á  O  E  Ó</a:t>
            </a:r>
          </a:p>
          <a:p>
            <a:pPr marL="0" indent="0">
              <a:buNone/>
            </a:pPr>
            <a:r>
              <a:rPr lang="cs-CZ" sz="6000" b="1" dirty="0" smtClean="0"/>
              <a:t>           </a:t>
            </a:r>
            <a:r>
              <a:rPr lang="cs-CZ" sz="6000" b="1" dirty="0" smtClean="0">
                <a:solidFill>
                  <a:schemeClr val="bg1"/>
                </a:solidFill>
              </a:rPr>
              <a:t>e  á  o  a  e  ó  a  e                </a:t>
            </a:r>
          </a:p>
          <a:p>
            <a:pPr marL="0" indent="0">
              <a:buNone/>
            </a:pPr>
            <a:r>
              <a:rPr lang="cs-CZ" sz="6000" dirty="0" smtClean="0">
                <a:solidFill>
                  <a:schemeClr val="accent4">
                    <a:lumMod val="75000"/>
                  </a:schemeClr>
                </a:solidFill>
              </a:rPr>
              <a:t>           </a:t>
            </a:r>
            <a:r>
              <a:rPr lang="cs-CZ" sz="6000" b="1" dirty="0" smtClean="0">
                <a:solidFill>
                  <a:schemeClr val="accent4">
                    <a:lumMod val="75000"/>
                  </a:schemeClr>
                </a:solidFill>
              </a:rPr>
              <a:t>E  a  é  o  A  O  e  Á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92D050"/>
                </a:solidFill>
              </a:rPr>
              <a:t>           </a:t>
            </a:r>
            <a:r>
              <a:rPr lang="cs-CZ" sz="6000" b="1" dirty="0" smtClean="0">
                <a:solidFill>
                  <a:schemeClr val="bg1"/>
                </a:solidFill>
              </a:rPr>
              <a:t>Ó  e  Á  O  a  e  o  É</a:t>
            </a:r>
          </a:p>
          <a:p>
            <a:pPr marL="0" indent="0">
              <a:buNone/>
            </a:pPr>
            <a:r>
              <a:rPr lang="cs-CZ" sz="6000" b="1" dirty="0">
                <a:solidFill>
                  <a:srgbClr val="C00000"/>
                </a:solidFill>
              </a:rPr>
              <a:t> </a:t>
            </a:r>
            <a:r>
              <a:rPr lang="cs-CZ" sz="6000" b="1" dirty="0" smtClean="0">
                <a:solidFill>
                  <a:srgbClr val="C00000"/>
                </a:solidFill>
              </a:rPr>
              <a:t>          A  E  O  e  o  a  o  E </a:t>
            </a:r>
          </a:p>
        </p:txBody>
      </p:sp>
    </p:spTree>
    <p:extLst>
      <p:ext uri="{BB962C8B-B14F-4D97-AF65-F5344CB8AC3E}">
        <p14:creationId xmlns:p14="http://schemas.microsoft.com/office/powerpoint/2010/main" val="3652971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mtClean="0"/>
              <a:t>vlastní zdroje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886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111</Words>
  <Application>Microsoft Office PowerPoint</Application>
  <PresentationFormat>Předvádění na obrazovce (4:3)</PresentationFormat>
  <Paragraphs>39</Paragraphs>
  <Slides>6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ČTENÍ PÍSMEN A, O, 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PÍSMEN A, O, E</dc:title>
  <dc:creator>OEM</dc:creator>
  <cp:lastModifiedBy>OEM</cp:lastModifiedBy>
  <cp:revision>20</cp:revision>
  <dcterms:created xsi:type="dcterms:W3CDTF">2011-09-11T16:57:15Z</dcterms:created>
  <dcterms:modified xsi:type="dcterms:W3CDTF">2011-11-29T19:28:35Z</dcterms:modified>
</cp:coreProperties>
</file>