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5" r:id="rId2"/>
    <p:sldId id="266" r:id="rId3"/>
    <p:sldId id="256" r:id="rId4"/>
    <p:sldId id="257" r:id="rId5"/>
    <p:sldId id="258" r:id="rId6"/>
    <p:sldId id="259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084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870" autoAdjust="0"/>
    <p:restoredTop sz="94660"/>
  </p:normalViewPr>
  <p:slideViewPr>
    <p:cSldViewPr>
      <p:cViewPr varScale="1">
        <p:scale>
          <a:sx n="87" d="100"/>
          <a:sy n="87" d="100"/>
        </p:scale>
        <p:origin x="-178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A429C17-4D08-487A-8396-19A77C9E126C}" type="datetimeFigureOut">
              <a:rPr lang="cs-CZ" smtClean="0"/>
              <a:pPr/>
              <a:t>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0F302D-D31D-45EF-8CAD-A3978DB184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world.cz/biologie/zmeny-nasi-krajiny-v-holocenu-1-expanze-lesa-4741/?switch_theme=mobile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ologickaolympiada.cz/files/pripravne_texty/PT2002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646906"/>
            <a:ext cx="5759450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4063" y="2438368"/>
            <a:ext cx="7489825" cy="646331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Člověk a krajina - holocén</a:t>
            </a:r>
            <a:endParaRPr lang="cs-CZ" sz="3600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Obrázek 5" descr="GT-COL.GI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5183981"/>
            <a:ext cx="1152525" cy="72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900112" y="4642643"/>
            <a:ext cx="345586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cs-CZ" dirty="0" smtClean="0"/>
              <a:t>Autor RNDr. Markéta Drábková </a:t>
            </a:r>
            <a:endParaRPr lang="cs-CZ" dirty="0"/>
          </a:p>
        </p:txBody>
      </p:sp>
      <p:sp>
        <p:nvSpPr>
          <p:cNvPr id="8" name="TextovéPole 8"/>
          <p:cNvSpPr txBox="1">
            <a:spLocks noChangeArrowheads="1"/>
          </p:cNvSpPr>
          <p:nvPr/>
        </p:nvSpPr>
        <p:spPr bwMode="auto">
          <a:xfrm>
            <a:off x="5868144" y="4642643"/>
            <a:ext cx="2375744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r"/>
            <a:r>
              <a:rPr lang="cs-CZ" dirty="0"/>
              <a:t>Datum</a:t>
            </a:r>
            <a:r>
              <a:rPr lang="cs-CZ" dirty="0" smtClean="0"/>
              <a:t>: 15. </a:t>
            </a:r>
            <a:r>
              <a:rPr lang="cs-CZ" dirty="0"/>
              <a:t>9</a:t>
            </a:r>
            <a:r>
              <a:rPr lang="cs-CZ" dirty="0" smtClean="0"/>
              <a:t>. 2013</a:t>
            </a:r>
            <a:endParaRPr lang="cs-CZ" dirty="0"/>
          </a:p>
        </p:txBody>
      </p:sp>
      <p:sp>
        <p:nvSpPr>
          <p:cNvPr id="9" name="TextovéPole 9"/>
          <p:cNvSpPr txBox="1">
            <a:spLocks noChangeArrowheads="1"/>
          </p:cNvSpPr>
          <p:nvPr/>
        </p:nvSpPr>
        <p:spPr bwMode="auto">
          <a:xfrm>
            <a:off x="1692275" y="5903118"/>
            <a:ext cx="60483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algn="ctr"/>
            <a:r>
              <a:rPr lang="cs-CZ" sz="1400"/>
              <a:t>Gymnázium, Třeboň, Na Sadech 308</a:t>
            </a:r>
          </a:p>
        </p:txBody>
      </p:sp>
    </p:spTree>
    <p:extLst>
      <p:ext uri="{BB962C8B-B14F-4D97-AF65-F5344CB8AC3E}">
        <p14:creationId xmlns:p14="http://schemas.microsoft.com/office/powerpoint/2010/main" val="338435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1312342"/>
              </p:ext>
            </p:extLst>
          </p:nvPr>
        </p:nvGraphicFramePr>
        <p:xfrm>
          <a:off x="827584" y="476672"/>
          <a:ext cx="6696744" cy="4324261"/>
        </p:xfrm>
        <a:graphic>
          <a:graphicData uri="http://schemas.openxmlformats.org/drawingml/2006/table">
            <a:tbl>
              <a:tblPr firstRow="1" firstCol="1" bandRow="1">
                <a:tableStyleId>{2D5ABB26-0587-4C30-8999-92F81FD0307C}</a:tableStyleId>
              </a:tblPr>
              <a:tblGrid>
                <a:gridCol w="2036938"/>
                <a:gridCol w="4659806"/>
              </a:tblGrid>
              <a:tr h="504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CZ.1.07/1.5.00/34.0702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VY_32_INOVACE_BIO.kvinta.43_člověk a </a:t>
                      </a:r>
                      <a:r>
                        <a:rPr lang="cs-CZ" sz="11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krajina_holocén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Škola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Gymnázium, Třeboň, Na Sadech 308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RNDr.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Markéta Drábková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Člověk</a:t>
                      </a:r>
                      <a:r>
                        <a:rPr lang="cs-CZ" sz="1100" kern="12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Arial" pitchFamily="34" charset="0"/>
                        </a:rPr>
                        <a:t> a krajina - holocén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Biologie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Tematická oblast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Ekologie a ochrana ŽP pro SŠ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316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Šablona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III/2 </a:t>
                      </a:r>
                      <a:r>
                        <a:rPr lang="cs-CZ" sz="1000" dirty="0">
                          <a:effectLst/>
                        </a:rPr>
                        <a:t>- Inovace a zkvalitnění výuky prostřednictvím </a:t>
                      </a:r>
                      <a:r>
                        <a:rPr lang="cs-CZ" sz="1000" dirty="0" smtClean="0">
                          <a:effectLst/>
                        </a:rPr>
                        <a:t>ICT</a:t>
                      </a:r>
                      <a:endParaRPr lang="cs-CZ" sz="1100" dirty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SŠ</a:t>
                      </a: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>
                          <a:effectLst/>
                        </a:rPr>
                        <a:t>Metodický list/Anotace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Zpracováno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po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dle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studijního textu pro biologickou olympiádu 2002/2003 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8329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effectLst/>
                        </a:rPr>
                        <a:t>Pokud není uvedeno jinak, použitý materiál je z vlastních zdrojů autora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212057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Velké historické změny středoevropské krajiny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člověk a krajina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Učme se od moudrých předků!!!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ea typeface="Calibri"/>
                <a:cs typeface="Times New Roman"/>
              </a:rPr>
              <a:t>naši předkové krajinu milovali a starali se o </a:t>
            </a:r>
            <a:r>
              <a:rPr lang="cs-CZ" dirty="0" smtClean="0">
                <a:ea typeface="Calibri"/>
                <a:cs typeface="Times New Roman"/>
              </a:rPr>
              <a:t>ni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endParaRPr lang="cs-CZ" dirty="0">
              <a:ea typeface="Calibri"/>
              <a:cs typeface="Times New Roman"/>
            </a:endParaRPr>
          </a:p>
          <a:p>
            <a:r>
              <a:rPr lang="cs-CZ" dirty="0">
                <a:ea typeface="Calibri"/>
                <a:cs typeface="Times New Roman"/>
              </a:rPr>
              <a:t>my ji bezohledně </a:t>
            </a:r>
            <a:r>
              <a:rPr lang="cs-CZ" dirty="0" smtClean="0">
                <a:ea typeface="Calibri"/>
                <a:cs typeface="Times New Roman"/>
              </a:rPr>
              <a:t>ničíme</a:t>
            </a:r>
          </a:p>
          <a:p>
            <a:endParaRPr lang="cs-CZ" dirty="0">
              <a:ea typeface="Calibri"/>
              <a:cs typeface="Times New Roman"/>
            </a:endParaRPr>
          </a:p>
          <a:p>
            <a:endParaRPr lang="cs-CZ" dirty="0" smtClean="0">
              <a:ea typeface="Calibri"/>
              <a:cs typeface="Times New Roman"/>
            </a:endParaRPr>
          </a:p>
          <a:p>
            <a:r>
              <a:rPr lang="cs-CZ" dirty="0" smtClean="0">
                <a:cs typeface="Times New Roman"/>
              </a:rPr>
              <a:t>Opravdu 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a typeface="Calibri"/>
                <a:cs typeface="Times New Roman"/>
              </a:rPr>
              <a:t>Středomoří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lesnaté </a:t>
            </a:r>
            <a:r>
              <a:rPr lang="cs-CZ" dirty="0">
                <a:ea typeface="Calibri"/>
                <a:cs typeface="Times New Roman"/>
              </a:rPr>
              <a:t>území </a:t>
            </a:r>
            <a:r>
              <a:rPr lang="cs-CZ" dirty="0" smtClean="0">
                <a:ea typeface="Calibri"/>
                <a:cs typeface="Times New Roman"/>
              </a:rPr>
              <a:t>--- dnes krajina </a:t>
            </a:r>
            <a:r>
              <a:rPr lang="cs-CZ" dirty="0">
                <a:ea typeface="Calibri"/>
                <a:cs typeface="Times New Roman"/>
              </a:rPr>
              <a:t>prakticky </a:t>
            </a:r>
            <a:r>
              <a:rPr lang="cs-CZ" dirty="0" smtClean="0">
                <a:ea typeface="Calibri"/>
                <a:cs typeface="Times New Roman"/>
              </a:rPr>
              <a:t>bezlesá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solidFill>
                  <a:srgbClr val="FF0000"/>
                </a:solidFill>
                <a:ea typeface="Calibri"/>
                <a:cs typeface="Times New Roman"/>
              </a:rPr>
              <a:t>Proč?</a:t>
            </a:r>
            <a:r>
              <a:rPr lang="cs-CZ" dirty="0" smtClean="0">
                <a:ea typeface="Calibri"/>
                <a:cs typeface="Times New Roman"/>
              </a:rPr>
              <a:t>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rozdíl </a:t>
            </a:r>
            <a:r>
              <a:rPr lang="cs-CZ" dirty="0">
                <a:ea typeface="Calibri"/>
                <a:cs typeface="Times New Roman"/>
              </a:rPr>
              <a:t>mezi současností a </a:t>
            </a:r>
            <a:r>
              <a:rPr lang="cs-CZ" dirty="0" smtClean="0">
                <a:ea typeface="Calibri"/>
                <a:cs typeface="Times New Roman"/>
              </a:rPr>
              <a:t>minulostí </a:t>
            </a:r>
          </a:p>
          <a:p>
            <a:pPr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   - rychlost </a:t>
            </a:r>
            <a:r>
              <a:rPr lang="cs-CZ" dirty="0">
                <a:ea typeface="Calibri"/>
                <a:cs typeface="Times New Roman"/>
              </a:rPr>
              <a:t>a </a:t>
            </a:r>
            <a:r>
              <a:rPr lang="cs-CZ" dirty="0" smtClean="0">
                <a:ea typeface="Calibri"/>
                <a:cs typeface="Times New Roman"/>
              </a:rPr>
              <a:t>intenzita změn,dáno </a:t>
            </a:r>
            <a:r>
              <a:rPr lang="cs-CZ" dirty="0">
                <a:ea typeface="Calibri"/>
                <a:cs typeface="Times New Roman"/>
              </a:rPr>
              <a:t>technickými možnostmi </a:t>
            </a:r>
          </a:p>
          <a:p>
            <a:r>
              <a:rPr lang="cs-CZ" sz="2000" dirty="0" smtClean="0">
                <a:ea typeface="Calibri"/>
                <a:cs typeface="Times New Roman"/>
              </a:rPr>
              <a:t>„motykou </a:t>
            </a:r>
            <a:r>
              <a:rPr lang="cs-CZ" sz="2000" dirty="0">
                <a:ea typeface="Calibri"/>
                <a:cs typeface="Times New Roman"/>
              </a:rPr>
              <a:t>se bažina odvodňuje obtížně, zatímco bagr to zvládne </a:t>
            </a:r>
            <a:r>
              <a:rPr lang="cs-CZ" sz="2000" dirty="0" smtClean="0">
                <a:ea typeface="Calibri"/>
                <a:cs typeface="Times New Roman"/>
              </a:rPr>
              <a:t>snadno“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r>
              <a:rPr lang="cs-CZ" dirty="0">
                <a:ea typeface="Calibri"/>
                <a:cs typeface="Times New Roman"/>
              </a:rPr>
              <a:t>Krajina ve střední Evropě se v dlouhodobém pohledu neustále vyvíjí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>
                <a:ea typeface="Calibri"/>
                <a:cs typeface="Times New Roman"/>
              </a:rPr>
              <a:t>Posuny </a:t>
            </a:r>
            <a:r>
              <a:rPr lang="cs-CZ" sz="2600" dirty="0" err="1" smtClean="0">
                <a:ea typeface="Calibri"/>
                <a:cs typeface="Times New Roman"/>
              </a:rPr>
              <a:t>litosferických</a:t>
            </a:r>
            <a:r>
              <a:rPr lang="cs-CZ" sz="2600" dirty="0" smtClean="0">
                <a:ea typeface="Calibri"/>
                <a:cs typeface="Times New Roman"/>
              </a:rPr>
              <a:t> desek</a:t>
            </a:r>
          </a:p>
          <a:p>
            <a:r>
              <a:rPr lang="cs-CZ" sz="2600" dirty="0" smtClean="0">
                <a:ea typeface="Calibri"/>
                <a:cs typeface="Times New Roman"/>
              </a:rPr>
              <a:t>Ve čtvrtohorách makroklimatické cykly   s </a:t>
            </a:r>
            <a:r>
              <a:rPr lang="cs-CZ" sz="2600" dirty="0">
                <a:ea typeface="Calibri"/>
                <a:cs typeface="Times New Roman"/>
              </a:rPr>
              <a:t>velmi dlouhou periodou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ea typeface="Calibri"/>
                <a:cs typeface="Times New Roman"/>
              </a:rPr>
              <a:t>Milankovičův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ea typeface="Calibri"/>
                <a:cs typeface="Times New Roman"/>
              </a:rPr>
              <a:t> cyklus  - </a:t>
            </a:r>
            <a:r>
              <a:rPr lang="cs-CZ" sz="2600" dirty="0" smtClean="0">
                <a:ea typeface="Calibri"/>
                <a:cs typeface="Times New Roman"/>
              </a:rPr>
              <a:t>střídání </a:t>
            </a:r>
            <a:r>
              <a:rPr lang="cs-CZ" sz="2600" dirty="0">
                <a:ea typeface="Calibri"/>
                <a:cs typeface="Times New Roman"/>
              </a:rPr>
              <a:t>dob </a:t>
            </a:r>
            <a:r>
              <a:rPr lang="cs-CZ" sz="2600" dirty="0" smtClean="0">
                <a:ea typeface="Calibri"/>
                <a:cs typeface="Times New Roman"/>
              </a:rPr>
              <a:t>ledových </a:t>
            </a:r>
            <a:r>
              <a:rPr lang="cs-CZ" sz="2600" dirty="0" smtClean="0">
                <a:solidFill>
                  <a:srgbClr val="00B0F0"/>
                </a:solidFill>
                <a:ea typeface="Calibri"/>
                <a:cs typeface="Times New Roman"/>
              </a:rPr>
              <a:t>glaciálů</a:t>
            </a:r>
            <a:r>
              <a:rPr lang="cs-CZ" sz="2600" dirty="0" smtClean="0">
                <a:ea typeface="Calibri"/>
                <a:cs typeface="Times New Roman"/>
              </a:rPr>
              <a:t>  </a:t>
            </a:r>
            <a:r>
              <a:rPr lang="cs-CZ" sz="2600" dirty="0">
                <a:ea typeface="Calibri"/>
                <a:cs typeface="Times New Roman"/>
              </a:rPr>
              <a:t>a meziledových </a:t>
            </a:r>
            <a:r>
              <a:rPr lang="cs-CZ" sz="2600" dirty="0" smtClean="0">
                <a:solidFill>
                  <a:srgbClr val="92D050"/>
                </a:solidFill>
                <a:ea typeface="Calibri"/>
                <a:cs typeface="Times New Roman"/>
              </a:rPr>
              <a:t>interglaciálů</a:t>
            </a:r>
            <a:r>
              <a:rPr lang="cs-CZ" sz="2600" dirty="0" smtClean="0">
                <a:ea typeface="Calibri"/>
                <a:cs typeface="Times New Roman"/>
              </a:rPr>
              <a:t>, bezlesí a lesa</a:t>
            </a:r>
          </a:p>
          <a:p>
            <a:r>
              <a:rPr lang="cs-CZ" sz="2600" dirty="0" smtClean="0">
                <a:cs typeface="Times New Roman"/>
              </a:rPr>
              <a:t>22-40krát</a:t>
            </a:r>
          </a:p>
          <a:p>
            <a:r>
              <a:rPr lang="cs-CZ" sz="2600" dirty="0" smtClean="0">
                <a:ea typeface="Calibri"/>
                <a:cs typeface="Times New Roman"/>
              </a:rPr>
              <a:t>Označení ,, alpské,, podle jména řek, u kterých se našly ledovcové morény z příslušného období: </a:t>
            </a:r>
            <a:r>
              <a:rPr lang="cs-CZ" sz="2600" dirty="0" err="1" smtClean="0">
                <a:ea typeface="Calibri"/>
                <a:cs typeface="Times New Roman"/>
              </a:rPr>
              <a:t>donau</a:t>
            </a:r>
            <a:r>
              <a:rPr lang="cs-CZ" sz="2600" dirty="0" smtClean="0">
                <a:ea typeface="Calibri"/>
                <a:cs typeface="Times New Roman"/>
              </a:rPr>
              <a:t>, </a:t>
            </a:r>
            <a:r>
              <a:rPr lang="cs-CZ" sz="2600" dirty="0" err="1" smtClean="0">
                <a:ea typeface="Calibri"/>
                <a:cs typeface="Times New Roman"/>
              </a:rPr>
              <a:t>günz</a:t>
            </a:r>
            <a:r>
              <a:rPr lang="cs-CZ" sz="2600" dirty="0" smtClean="0">
                <a:ea typeface="Calibri"/>
                <a:cs typeface="Times New Roman"/>
              </a:rPr>
              <a:t>, </a:t>
            </a:r>
            <a:r>
              <a:rPr lang="cs-CZ" sz="2600" dirty="0" err="1" smtClean="0">
                <a:ea typeface="Calibri"/>
                <a:cs typeface="Times New Roman"/>
              </a:rPr>
              <a:t>mindel</a:t>
            </a:r>
            <a:r>
              <a:rPr lang="cs-CZ" sz="2600" dirty="0" smtClean="0">
                <a:ea typeface="Calibri"/>
                <a:cs typeface="Times New Roman"/>
              </a:rPr>
              <a:t>, </a:t>
            </a:r>
            <a:r>
              <a:rPr lang="cs-CZ" sz="2600" dirty="0" err="1" smtClean="0">
                <a:ea typeface="Calibri"/>
                <a:cs typeface="Times New Roman"/>
              </a:rPr>
              <a:t>riss</a:t>
            </a:r>
            <a:r>
              <a:rPr lang="cs-CZ" sz="2600" dirty="0" smtClean="0">
                <a:ea typeface="Calibri"/>
                <a:cs typeface="Times New Roman"/>
              </a:rPr>
              <a:t>, </a:t>
            </a:r>
            <a:r>
              <a:rPr lang="cs-CZ" sz="2600" dirty="0" err="1" smtClean="0">
                <a:solidFill>
                  <a:schemeClr val="accent6">
                    <a:lumMod val="75000"/>
                  </a:schemeClr>
                </a:solidFill>
                <a:ea typeface="Calibri"/>
                <a:cs typeface="Times New Roman"/>
              </a:rPr>
              <a:t>würm</a:t>
            </a:r>
            <a:r>
              <a:rPr lang="cs-CZ" sz="2600" dirty="0" smtClean="0">
                <a:solidFill>
                  <a:schemeClr val="accent6">
                    <a:lumMod val="75000"/>
                  </a:schemeClr>
                </a:solidFill>
                <a:ea typeface="Calibri"/>
                <a:cs typeface="Times New Roman"/>
              </a:rPr>
              <a:t> </a:t>
            </a:r>
            <a:r>
              <a:rPr lang="cs-CZ" sz="2600" dirty="0" smtClean="0">
                <a:ea typeface="Calibri"/>
                <a:cs typeface="Times New Roman"/>
              </a:rPr>
              <a:t>(pořadí od nejstarší po nejmladší). 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600" dirty="0" smtClean="0">
                <a:ea typeface="Calibri"/>
                <a:cs typeface="Times New Roman"/>
              </a:rPr>
              <a:t>,, severské,, - podle řek v Německu, kam dosahoval kontinentální ledovec např. viselské (</a:t>
            </a:r>
            <a:r>
              <a:rPr lang="cs-CZ" sz="2600" dirty="0" err="1" smtClean="0">
                <a:ea typeface="Calibri"/>
                <a:cs typeface="Times New Roman"/>
              </a:rPr>
              <a:t>Weichsel</a:t>
            </a:r>
            <a:r>
              <a:rPr lang="cs-CZ" sz="2600" dirty="0" smtClean="0">
                <a:ea typeface="Calibri"/>
                <a:cs typeface="Times New Roman"/>
              </a:rPr>
              <a:t>) odpovídající </a:t>
            </a:r>
            <a:r>
              <a:rPr lang="cs-CZ" sz="2600" dirty="0" err="1" smtClean="0">
                <a:ea typeface="Calibri"/>
                <a:cs typeface="Times New Roman"/>
              </a:rPr>
              <a:t>würmu</a:t>
            </a:r>
            <a:endParaRPr lang="cs-CZ" sz="2600" dirty="0" smtClean="0">
              <a:cs typeface="Times New Roman"/>
            </a:endParaRP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r>
              <a:rPr lang="cs-CZ" dirty="0" smtClean="0">
                <a:ea typeface="Calibri"/>
                <a:cs typeface="Times New Roman"/>
              </a:rPr>
              <a:t>Čtvrtohory (kvartér asi) 2 (5) miliony let </a:t>
            </a:r>
            <a:br>
              <a:rPr lang="cs-CZ" dirty="0" smtClean="0"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Pleistocén - celé </a:t>
            </a:r>
            <a:r>
              <a:rPr lang="cs-CZ" dirty="0">
                <a:ea typeface="Calibri"/>
                <a:cs typeface="Times New Roman"/>
              </a:rPr>
              <a:t>období čtvrtohor až do konce poslední doby ledové (</a:t>
            </a:r>
            <a:r>
              <a:rPr lang="cs-CZ" dirty="0" err="1">
                <a:ea typeface="Calibri"/>
                <a:cs typeface="Times New Roman"/>
              </a:rPr>
              <a:t>würmu</a:t>
            </a:r>
            <a:r>
              <a:rPr lang="cs-CZ" dirty="0" smtClean="0">
                <a:ea typeface="Calibri"/>
                <a:cs typeface="Times New Roman"/>
              </a:rPr>
              <a:t>)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Holocén -</a:t>
            </a:r>
            <a:r>
              <a:rPr lang="cs-CZ" dirty="0">
                <a:ea typeface="Calibri"/>
                <a:cs typeface="Times New Roman"/>
              </a:rPr>
              <a:t>n</a:t>
            </a:r>
            <a:r>
              <a:rPr lang="cs-CZ" dirty="0" smtClean="0">
                <a:ea typeface="Calibri"/>
                <a:cs typeface="Times New Roman"/>
              </a:rPr>
              <a:t>ásledující </a:t>
            </a:r>
            <a:r>
              <a:rPr lang="cs-CZ" dirty="0">
                <a:ea typeface="Calibri"/>
                <a:cs typeface="Times New Roman"/>
              </a:rPr>
              <a:t>doba meziledová, ve které </a:t>
            </a:r>
            <a:r>
              <a:rPr lang="cs-CZ" dirty="0" smtClean="0">
                <a:ea typeface="Calibri"/>
                <a:cs typeface="Times New Roman"/>
              </a:rPr>
              <a:t>žijeme, posledních 10 000 let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 smtClean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Vojen </a:t>
            </a:r>
            <a:r>
              <a:rPr lang="cs-CZ" dirty="0" err="1" smtClean="0">
                <a:ea typeface="Calibri"/>
                <a:cs typeface="Times New Roman"/>
              </a:rPr>
              <a:t>Ložek</a:t>
            </a:r>
            <a:r>
              <a:rPr lang="cs-CZ" dirty="0" smtClean="0">
                <a:ea typeface="Calibri"/>
                <a:cs typeface="Times New Roman"/>
              </a:rPr>
              <a:t> …</a:t>
            </a:r>
            <a:endParaRPr lang="cs-CZ" dirty="0">
              <a:ea typeface="Calibri"/>
              <a:cs typeface="Times New Roman"/>
            </a:endParaRP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scienceworld.cz</a:t>
            </a:r>
            <a:r>
              <a:rPr lang="cs-CZ" dirty="0" smtClean="0">
                <a:hlinkClick r:id="rId2"/>
              </a:rPr>
              <a:t>/biologie/</a:t>
            </a:r>
            <a:r>
              <a:rPr lang="cs-CZ" dirty="0" err="1" smtClean="0">
                <a:hlinkClick r:id="rId2"/>
              </a:rPr>
              <a:t>zmeny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nasi</a:t>
            </a:r>
            <a:r>
              <a:rPr lang="cs-CZ" dirty="0" smtClean="0">
                <a:hlinkClick r:id="rId2"/>
              </a:rPr>
              <a:t>-krajiny-v-</a:t>
            </a:r>
            <a:r>
              <a:rPr lang="cs-CZ" dirty="0" err="1" smtClean="0">
                <a:hlinkClick r:id="rId2"/>
              </a:rPr>
              <a:t>holocenu</a:t>
            </a:r>
            <a:r>
              <a:rPr lang="cs-CZ" dirty="0" smtClean="0">
                <a:hlinkClick r:id="rId2"/>
              </a:rPr>
              <a:t>-1-expanze-lesa-4741/?</a:t>
            </a:r>
            <a:r>
              <a:rPr lang="cs-CZ" dirty="0" err="1" smtClean="0">
                <a:hlinkClick r:id="rId2"/>
              </a:rPr>
              <a:t>switch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theme</a:t>
            </a:r>
            <a:r>
              <a:rPr lang="cs-CZ" dirty="0" smtClean="0">
                <a:hlinkClick r:id="rId2"/>
              </a:rPr>
              <a:t>=mobile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://www.biologickaolympiada.cz/files/pripravne_texty/PT2002.pdf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562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214</TotalTime>
  <Words>298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člověk a krajina</vt:lpstr>
      <vt:lpstr>Učme se od moudrých předků!!!</vt:lpstr>
      <vt:lpstr>Středomoří</vt:lpstr>
      <vt:lpstr>Krajina ve střední Evropě se v dlouhodobém pohledu neustále vyvíjí</vt:lpstr>
      <vt:lpstr>Čtvrtohory (kvartér asi) 2 (5) miliony let 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člověk a krajina</dc:title>
  <dc:creator>4WNHT4J</dc:creator>
  <cp:lastModifiedBy>User</cp:lastModifiedBy>
  <cp:revision>27</cp:revision>
  <dcterms:created xsi:type="dcterms:W3CDTF">2013-08-29T12:37:52Z</dcterms:created>
  <dcterms:modified xsi:type="dcterms:W3CDTF">2013-12-02T13:48:35Z</dcterms:modified>
</cp:coreProperties>
</file>