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05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4638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03136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6711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05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695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808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947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3559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4434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6634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1570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2000">
              <a:srgbClr val="00B050"/>
            </a:gs>
            <a:gs pos="37500">
              <a:srgbClr val="FFFF00"/>
            </a:gs>
            <a:gs pos="25000">
              <a:srgbClr val="00B0F0"/>
            </a:gs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CBB338-6B13-4C77-983A-9EF0570CCB98}" type="datetimeFigureOut">
              <a:rPr lang="cs-CZ" smtClean="0"/>
              <a:t>3.5.2011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7CC0A7-8A1D-4406-9367-5F970DFF1A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052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VY_32_INOVACE_05B_O MNĚ – ABOUT ME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12228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>
          <a:xfrm>
            <a:off x="457200" y="1599791"/>
            <a:ext cx="8229600" cy="36584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Slovní zásoba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- pocity</a:t>
            </a:r>
            <a:br>
              <a:rPr lang="cs-CZ" dirty="0" smtClean="0"/>
            </a:br>
            <a:r>
              <a:rPr lang="cs-CZ" dirty="0" smtClean="0"/>
              <a:t> - rodina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162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obrázek 4"/>
          <p:cNvSpPr>
            <a:spLocks noGrp="1"/>
          </p:cNvSpPr>
          <p:nvPr>
            <p:ph type="pic" idx="1"/>
          </p:nvPr>
        </p:nvSpPr>
        <p:spPr/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060"/>
                </a:solidFill>
              </a:rPr>
              <a:t>ABOUT ME    -    O MNĚ</a:t>
            </a:r>
            <a:endParaRPr lang="cs-CZ" sz="4000" dirty="0">
              <a:solidFill>
                <a:srgbClr val="002060"/>
              </a:solidFill>
            </a:endParaRPr>
          </a:p>
        </p:txBody>
      </p:sp>
      <p:pic>
        <p:nvPicPr>
          <p:cNvPr id="1026" name="Picture 2" descr="C:\Users\Míková\AppData\Local\Microsoft\Windows\Temporary Internet Files\Content.IE5\EKP7OPCV\MC90043320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12776"/>
            <a:ext cx="4680520" cy="36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03827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FIND TWELVE WORDS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293084"/>
              </p:ext>
            </p:extLst>
          </p:nvPr>
        </p:nvGraphicFramePr>
        <p:xfrm>
          <a:off x="3575050" y="273050"/>
          <a:ext cx="5111748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000" dirty="0" smtClean="0"/>
              <a:t>BROTHER</a:t>
            </a:r>
          </a:p>
          <a:p>
            <a:r>
              <a:rPr lang="cs-CZ" sz="2000" dirty="0" smtClean="0"/>
              <a:t>MUM</a:t>
            </a:r>
          </a:p>
          <a:p>
            <a:r>
              <a:rPr lang="cs-CZ" sz="2000" dirty="0" smtClean="0"/>
              <a:t>DAD</a:t>
            </a:r>
          </a:p>
          <a:p>
            <a:r>
              <a:rPr lang="cs-CZ" sz="2000" dirty="0" smtClean="0"/>
              <a:t>HUNGRY</a:t>
            </a:r>
          </a:p>
          <a:p>
            <a:r>
              <a:rPr lang="cs-CZ" sz="2000" dirty="0" smtClean="0"/>
              <a:t>GRANDMA</a:t>
            </a:r>
          </a:p>
          <a:p>
            <a:r>
              <a:rPr lang="cs-CZ" sz="2000" dirty="0" smtClean="0"/>
              <a:t>GRANDPA</a:t>
            </a:r>
          </a:p>
          <a:p>
            <a:r>
              <a:rPr lang="cs-CZ" sz="2000" dirty="0" smtClean="0"/>
              <a:t>SISTER</a:t>
            </a:r>
          </a:p>
          <a:p>
            <a:r>
              <a:rPr lang="cs-CZ" sz="2000" dirty="0" smtClean="0"/>
              <a:t>HAPPY</a:t>
            </a:r>
          </a:p>
          <a:p>
            <a:r>
              <a:rPr lang="cs-CZ" sz="2000" dirty="0" smtClean="0"/>
              <a:t>SAD</a:t>
            </a:r>
          </a:p>
          <a:p>
            <a:r>
              <a:rPr lang="cs-CZ" sz="2000" dirty="0" smtClean="0"/>
              <a:t>ANGRY</a:t>
            </a:r>
          </a:p>
          <a:p>
            <a:r>
              <a:rPr lang="cs-CZ" sz="2000" dirty="0" smtClean="0"/>
              <a:t>THIRSTY</a:t>
            </a:r>
          </a:p>
          <a:p>
            <a:r>
              <a:rPr lang="cs-CZ" sz="2000" dirty="0" smtClean="0"/>
              <a:t>HUNGRY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5518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FIND TWELVE WORDS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6071802"/>
              </p:ext>
            </p:extLst>
          </p:nvPr>
        </p:nvGraphicFramePr>
        <p:xfrm>
          <a:off x="3575050" y="273050"/>
          <a:ext cx="5111748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  <a:gridCol w="425979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M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G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Y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Q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000" dirty="0" smtClean="0"/>
              <a:t>BROTHER</a:t>
            </a:r>
          </a:p>
          <a:p>
            <a:r>
              <a:rPr lang="cs-CZ" sz="2000" dirty="0" smtClean="0"/>
              <a:t>MUM</a:t>
            </a:r>
          </a:p>
          <a:p>
            <a:r>
              <a:rPr lang="cs-CZ" sz="2000" dirty="0" smtClean="0"/>
              <a:t>DAD</a:t>
            </a:r>
          </a:p>
          <a:p>
            <a:r>
              <a:rPr lang="cs-CZ" sz="2000" dirty="0" smtClean="0"/>
              <a:t>HUNGRY</a:t>
            </a:r>
          </a:p>
          <a:p>
            <a:r>
              <a:rPr lang="cs-CZ" sz="2000" dirty="0" smtClean="0"/>
              <a:t>GRANDMA</a:t>
            </a:r>
          </a:p>
          <a:p>
            <a:r>
              <a:rPr lang="cs-CZ" sz="2000" dirty="0" smtClean="0"/>
              <a:t>GRANDPA</a:t>
            </a:r>
          </a:p>
          <a:p>
            <a:r>
              <a:rPr lang="cs-CZ" sz="2000" dirty="0" smtClean="0"/>
              <a:t>SISTER</a:t>
            </a:r>
          </a:p>
          <a:p>
            <a:r>
              <a:rPr lang="cs-CZ" sz="2000" dirty="0" smtClean="0"/>
              <a:t>HAPPY</a:t>
            </a:r>
          </a:p>
          <a:p>
            <a:r>
              <a:rPr lang="cs-CZ" sz="2000" dirty="0" smtClean="0"/>
              <a:t>SAD</a:t>
            </a:r>
          </a:p>
          <a:p>
            <a:r>
              <a:rPr lang="cs-CZ" sz="2000" dirty="0" smtClean="0"/>
              <a:t>ANGRY</a:t>
            </a:r>
          </a:p>
          <a:p>
            <a:r>
              <a:rPr lang="cs-CZ" sz="2000" dirty="0" smtClean="0"/>
              <a:t>THIRSTY</a:t>
            </a:r>
          </a:p>
          <a:p>
            <a:r>
              <a:rPr lang="cs-CZ" sz="2000" dirty="0" smtClean="0"/>
              <a:t>HUNGRY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3902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407</Words>
  <Application>Microsoft Office PowerPoint</Application>
  <PresentationFormat>Předvádění na obrazovce (4:3)</PresentationFormat>
  <Paragraphs>386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VY_32_INOVACE_05B_O MNĚ – ABOUT ME</vt:lpstr>
      <vt:lpstr>Prezentace aplikace PowerPoint</vt:lpstr>
      <vt:lpstr>Prezentace aplikace PowerPoint</vt:lpstr>
      <vt:lpstr>FIND TWELVE WORDS</vt:lpstr>
      <vt:lpstr>FIND TWELVE WORDS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Míková</dc:creator>
  <cp:lastModifiedBy>krejza</cp:lastModifiedBy>
  <cp:revision>11</cp:revision>
  <dcterms:created xsi:type="dcterms:W3CDTF">2011-01-05T15:41:43Z</dcterms:created>
  <dcterms:modified xsi:type="dcterms:W3CDTF">2011-05-03T19:54:56Z</dcterms:modified>
</cp:coreProperties>
</file>