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68" r:id="rId4"/>
    <p:sldId id="263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7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03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46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41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84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99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28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7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59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08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78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64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B40C7-3DB6-4C58-9E1C-776436D12A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782B8-3E53-4A20-9FC8-7380EB9C50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186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3" name="camera.wav"/>
          </p:stSnd>
        </p:sndAc>
      </p:transition>
    </mc:Choice>
    <mc:Fallback xmlns="">
      <p:transition spd="slow">
        <p:sndAc>
          <p:stSnd>
            <p:snd r:embed="rId14" name="camera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VY_32_INOVACE_06B_O MNĚ – ABOUT ME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cs-CZ" dirty="0" smtClean="0"/>
              <a:t>Hra - předveď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40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err="1" smtClean="0">
                <a:solidFill>
                  <a:srgbClr val="FFFF00"/>
                </a:solidFill>
              </a:rPr>
              <a:t>Watch</a:t>
            </a:r>
            <a:r>
              <a:rPr lang="cs-CZ" sz="8000" dirty="0" smtClean="0">
                <a:solidFill>
                  <a:srgbClr val="FFFF00"/>
                </a:solidFill>
              </a:rPr>
              <a:t> </a:t>
            </a:r>
            <a:r>
              <a:rPr lang="cs-CZ" sz="8000" dirty="0" err="1" smtClean="0">
                <a:solidFill>
                  <a:srgbClr val="FFFF00"/>
                </a:solidFill>
              </a:rPr>
              <a:t>me</a:t>
            </a:r>
            <a:r>
              <a:rPr lang="cs-CZ" sz="8000" dirty="0" smtClean="0">
                <a:solidFill>
                  <a:srgbClr val="FFFF00"/>
                </a:solidFill>
              </a:rPr>
              <a:t>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>
              <a:buNone/>
            </a:pPr>
            <a:r>
              <a:rPr lang="cs-CZ" sz="6000" dirty="0" err="1" smtClean="0"/>
              <a:t>Let´s</a:t>
            </a:r>
            <a:r>
              <a:rPr lang="cs-CZ" sz="6000" dirty="0" smtClean="0"/>
              <a:t>  play a game!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face!</a:t>
            </a:r>
          </a:p>
          <a:p>
            <a:endParaRPr lang="cs-CZ" sz="6000" dirty="0"/>
          </a:p>
          <a:p>
            <a:r>
              <a:rPr lang="cs-CZ" sz="6000" dirty="0" smtClean="0"/>
              <a:t>Dotkni se obličeje!</a:t>
            </a:r>
            <a:endParaRPr lang="cs-CZ" sz="6000" dirty="0"/>
          </a:p>
        </p:txBody>
      </p:sp>
      <p:pic>
        <p:nvPicPr>
          <p:cNvPr id="1026" name="Picture 2" descr="C:\Users\Míková\AppData\Local\Microsoft\Windows\Temporary Internet Files\Content.IE5\H6PPUS9R\MP9004265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92896"/>
            <a:ext cx="1800200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</a:t>
            </a:r>
            <a:r>
              <a:rPr lang="cs-CZ" sz="6000" dirty="0" err="1" smtClean="0"/>
              <a:t>hair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…………....vlasů!</a:t>
            </a:r>
          </a:p>
          <a:p>
            <a:pPr marL="0" indent="0">
              <a:buNone/>
            </a:pPr>
            <a:endParaRPr lang="cs-CZ" sz="6000" dirty="0"/>
          </a:p>
        </p:txBody>
      </p:sp>
      <p:pic>
        <p:nvPicPr>
          <p:cNvPr id="2050" name="Picture 2" descr="C:\Users\Míková\AppData\Local\Microsoft\Windows\Temporary Internet Files\Content.IE5\B4H5KBFA\MP90040898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01008"/>
            <a:ext cx="256490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</a:t>
            </a:r>
            <a:r>
              <a:rPr lang="cs-CZ" sz="6000" dirty="0" err="1" smtClean="0"/>
              <a:t>eye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……………..oka!</a:t>
            </a:r>
          </a:p>
          <a:p>
            <a:endParaRPr lang="cs-CZ" sz="6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560911"/>
            <a:ext cx="3579758" cy="2448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/>
              <a:t> </a:t>
            </a:r>
            <a:r>
              <a:rPr lang="cs-CZ" sz="6000" dirty="0" err="1" smtClean="0"/>
              <a:t>mouth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………………..úst!</a:t>
            </a:r>
          </a:p>
          <a:p>
            <a:endParaRPr lang="cs-CZ" sz="6000" dirty="0"/>
          </a:p>
        </p:txBody>
      </p:sp>
      <p:pic>
        <p:nvPicPr>
          <p:cNvPr id="3074" name="Picture 2" descr="C:\Users\Míková\AppData\Local\Microsoft\Windows\Temporary Internet Files\Content.IE5\YKBBHCFX\MP9004243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08920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</a:t>
            </a:r>
            <a:r>
              <a:rPr lang="cs-CZ" sz="6000" dirty="0" err="1" smtClean="0"/>
              <a:t>ear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……………ucha!</a:t>
            </a:r>
          </a:p>
          <a:p>
            <a:endParaRPr lang="cs-CZ" sz="6000" dirty="0"/>
          </a:p>
        </p:txBody>
      </p:sp>
      <p:pic>
        <p:nvPicPr>
          <p:cNvPr id="4098" name="Picture 2" descr="C:\Users\Míková\AppData\Local\Microsoft\Windows\Temporary Internet Files\Content.IE5\3IVVUINI\MC900238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780928"/>
            <a:ext cx="1444028" cy="221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leg!</a:t>
            </a:r>
          </a:p>
          <a:p>
            <a:r>
              <a:rPr lang="cs-CZ" sz="6000" dirty="0" smtClean="0"/>
              <a:t>…………nohy!</a:t>
            </a:r>
            <a:endParaRPr lang="cs-CZ" sz="6000" dirty="0"/>
          </a:p>
        </p:txBody>
      </p:sp>
      <p:pic>
        <p:nvPicPr>
          <p:cNvPr id="5122" name="Picture 2" descr="C:\Users\Míková\AppData\Local\Microsoft\Windows\Temporary Internet Files\Content.IE5\B4H5KBFA\MP9004072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68960"/>
            <a:ext cx="2846090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Touch</a:t>
            </a:r>
            <a:r>
              <a:rPr lang="cs-CZ" sz="6000" dirty="0" smtClean="0"/>
              <a:t> </a:t>
            </a:r>
            <a:r>
              <a:rPr lang="cs-CZ" sz="6000" dirty="0" err="1" smtClean="0"/>
              <a:t>the</a:t>
            </a:r>
            <a:r>
              <a:rPr lang="cs-CZ" sz="6000" dirty="0" smtClean="0"/>
              <a:t> </a:t>
            </a:r>
            <a:r>
              <a:rPr lang="cs-CZ" sz="6000" dirty="0" err="1" smtClean="0"/>
              <a:t>tooth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……………….zubu!</a:t>
            </a:r>
          </a:p>
          <a:p>
            <a:endParaRPr lang="cs-CZ" sz="6000" dirty="0"/>
          </a:p>
        </p:txBody>
      </p:sp>
      <p:pic>
        <p:nvPicPr>
          <p:cNvPr id="6146" name="Picture 2" descr="C:\Users\Míková\AppData\Local\Microsoft\Windows\Temporary Internet Files\Content.IE5\H6PPUS9R\MC90044180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610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Shake</a:t>
            </a:r>
            <a:r>
              <a:rPr lang="cs-CZ" sz="6000" dirty="0" smtClean="0"/>
              <a:t> </a:t>
            </a:r>
            <a:r>
              <a:rPr lang="cs-CZ" sz="6000" dirty="0" err="1" smtClean="0"/>
              <a:t>your</a:t>
            </a:r>
            <a:r>
              <a:rPr lang="cs-CZ" sz="6000" dirty="0" smtClean="0"/>
              <a:t> </a:t>
            </a:r>
            <a:r>
              <a:rPr lang="cs-CZ" sz="6000" dirty="0" err="1" smtClean="0"/>
              <a:t>hands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Potřes rukama!</a:t>
            </a:r>
          </a:p>
          <a:p>
            <a:endParaRPr lang="cs-CZ" sz="6000" dirty="0"/>
          </a:p>
        </p:txBody>
      </p:sp>
      <p:pic>
        <p:nvPicPr>
          <p:cNvPr id="7170" name="Picture 2" descr="C:\Users\Míková\AppData\Local\Microsoft\Windows\Temporary Internet Files\Content.IE5\3IVVUINI\MP9004308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94" y="3356992"/>
            <a:ext cx="3282906" cy="220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err="1" smtClean="0"/>
              <a:t>Shake</a:t>
            </a:r>
            <a:r>
              <a:rPr lang="cs-CZ" sz="6000" dirty="0" smtClean="0"/>
              <a:t> </a:t>
            </a:r>
            <a:r>
              <a:rPr lang="cs-CZ" sz="6000" dirty="0" err="1" smtClean="0"/>
              <a:t>your</a:t>
            </a:r>
            <a:r>
              <a:rPr lang="cs-CZ" sz="6000" dirty="0" smtClean="0"/>
              <a:t> </a:t>
            </a:r>
            <a:r>
              <a:rPr lang="cs-CZ" sz="6000" dirty="0" err="1" smtClean="0"/>
              <a:t>hair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Potřes vlasy!</a:t>
            </a:r>
          </a:p>
          <a:p>
            <a:endParaRPr lang="cs-CZ" sz="6000" dirty="0"/>
          </a:p>
        </p:txBody>
      </p:sp>
      <p:pic>
        <p:nvPicPr>
          <p:cNvPr id="8194" name="Picture 2" descr="C:\Users\Míková\AppData\Local\Microsoft\Windows\Temporary Internet Files\Content.IE5\H6PPUS9R\MP9004304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08103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smtClean="0"/>
              <a:t>Open </a:t>
            </a:r>
            <a:r>
              <a:rPr lang="cs-CZ" sz="6000" dirty="0" err="1" smtClean="0"/>
              <a:t>your</a:t>
            </a:r>
            <a:r>
              <a:rPr lang="cs-CZ" sz="6000" dirty="0" smtClean="0"/>
              <a:t> </a:t>
            </a:r>
            <a:r>
              <a:rPr lang="cs-CZ" sz="6000" dirty="0" err="1" smtClean="0"/>
              <a:t>mouth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Otevři pusu!</a:t>
            </a:r>
          </a:p>
          <a:p>
            <a:endParaRPr lang="cs-CZ" sz="6000" dirty="0"/>
          </a:p>
        </p:txBody>
      </p:sp>
      <p:pic>
        <p:nvPicPr>
          <p:cNvPr id="9218" name="Picture 2" descr="C:\Users\Míková\AppData\Local\Microsoft\Windows\Temporary Internet Files\Content.IE5\YKBBHCFX\MP9004225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73016"/>
            <a:ext cx="2348880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FFFF00"/>
                </a:solidFill>
              </a:rPr>
              <a:t>Mime!!!</a:t>
            </a:r>
            <a:endParaRPr lang="cs-CZ" sz="8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cs-CZ" sz="6000" dirty="0" smtClean="0"/>
              <a:t>Show </a:t>
            </a:r>
            <a:r>
              <a:rPr lang="cs-CZ" sz="6000" dirty="0" err="1" smtClean="0"/>
              <a:t>your</a:t>
            </a:r>
            <a:r>
              <a:rPr lang="cs-CZ" sz="6000" dirty="0" smtClean="0"/>
              <a:t> </a:t>
            </a:r>
            <a:r>
              <a:rPr lang="cs-CZ" sz="6000" dirty="0" err="1" smtClean="0"/>
              <a:t>teeth</a:t>
            </a:r>
            <a:r>
              <a:rPr lang="cs-CZ" sz="6000" dirty="0" smtClean="0"/>
              <a:t>!</a:t>
            </a:r>
          </a:p>
          <a:p>
            <a:r>
              <a:rPr lang="cs-CZ" sz="6000" dirty="0" smtClean="0"/>
              <a:t>Ukaž zuby!</a:t>
            </a:r>
          </a:p>
          <a:p>
            <a:endParaRPr lang="cs-CZ" sz="6000" dirty="0"/>
          </a:p>
        </p:txBody>
      </p:sp>
      <p:pic>
        <p:nvPicPr>
          <p:cNvPr id="10242" name="Picture 2" descr="C:\Users\Míková\AppData\Local\Microsoft\Windows\Temporary Internet Files\Content.IE5\B4H5KBFA\MP90042437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12976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37080"/>
          </a:xfrm>
        </p:spPr>
        <p:txBody>
          <a:bodyPr>
            <a:normAutofit/>
          </a:bodyPr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www.ofice.microsoft.com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03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2">
      <a:dk1>
        <a:sysClr val="windowText" lastClr="000000"/>
      </a:dk1>
      <a:lt1>
        <a:srgbClr val="11B2EB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128</Words>
  <Application>Microsoft Office PowerPoint</Application>
  <PresentationFormat>Předvádění na obrazovce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VY_32_INOVACE_06B_O MNĚ – ABOUT ME</vt:lpstr>
      <vt:lpstr>Hra - předveď</vt:lpstr>
      <vt:lpstr>Watch me!</vt:lpstr>
      <vt:lpstr>Mime!!!</vt:lpstr>
      <vt:lpstr>Mime!!!</vt:lpstr>
      <vt:lpstr>Mime!!!</vt:lpstr>
      <vt:lpstr>Mime!!!</vt:lpstr>
      <vt:lpstr>Mime!!!</vt:lpstr>
      <vt:lpstr>Mime!!!</vt:lpstr>
      <vt:lpstr>Mime!!!</vt:lpstr>
      <vt:lpstr>Mime!!!</vt:lpstr>
      <vt:lpstr>Mime!!!</vt:lpstr>
      <vt:lpstr>Mime!!!</vt:lpstr>
      <vt:lpstr>Mime!!!</vt:lpstr>
      <vt:lpstr>Ilustrace: www.ofice.microsoft.com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Mime!!!</dc:title>
  <dc:creator>Míková</dc:creator>
  <cp:lastModifiedBy>Míková</cp:lastModifiedBy>
  <cp:revision>11</cp:revision>
  <dcterms:created xsi:type="dcterms:W3CDTF">2011-01-10T19:05:28Z</dcterms:created>
  <dcterms:modified xsi:type="dcterms:W3CDTF">2012-03-10T14:50:16Z</dcterms:modified>
</cp:coreProperties>
</file>