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2" r:id="rId3"/>
    <p:sldId id="256" r:id="rId4"/>
    <p:sldId id="257" r:id="rId5"/>
    <p:sldId id="260" r:id="rId6"/>
    <p:sldId id="259" r:id="rId7"/>
    <p:sldId id="258" r:id="rId8"/>
    <p:sldId id="266" r:id="rId9"/>
    <p:sldId id="264" r:id="rId10"/>
    <p:sldId id="265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0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60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8C1BFF-D26B-44E8-AB9D-0F3FF70D7A82}" type="doc">
      <dgm:prSet loTypeId="urn:microsoft.com/office/officeart/2005/8/layout/vList2" loCatId="list" qsTypeId="urn:microsoft.com/office/officeart/2005/8/quickstyle/simple5" qsCatId="simple" csTypeId="urn:microsoft.com/office/officeart/2005/8/colors/accent5_4" csCatId="accent5"/>
      <dgm:spPr/>
      <dgm:t>
        <a:bodyPr/>
        <a:lstStyle/>
        <a:p>
          <a:endParaRPr lang="cs-CZ"/>
        </a:p>
      </dgm:t>
    </dgm:pt>
    <dgm:pt modelId="{D48AEA85-E8C5-4F7A-93FD-8148E575AB56}">
      <dgm:prSet custT="1"/>
      <dgm:spPr/>
      <dgm:t>
        <a:bodyPr/>
        <a:lstStyle/>
        <a:p>
          <a:pPr rtl="0"/>
          <a:r>
            <a:rPr lang="cs-CZ" sz="3200" dirty="0" smtClean="0"/>
            <a:t>Rovnoběžník</a:t>
          </a:r>
          <a:endParaRPr lang="cs-CZ" sz="3200" dirty="0"/>
        </a:p>
      </dgm:t>
    </dgm:pt>
    <dgm:pt modelId="{6689076F-1B30-4901-9056-3872158F1E37}" type="parTrans" cxnId="{27883131-E1D7-4154-8182-4688E76B8B40}">
      <dgm:prSet/>
      <dgm:spPr/>
      <dgm:t>
        <a:bodyPr/>
        <a:lstStyle/>
        <a:p>
          <a:endParaRPr lang="cs-CZ"/>
        </a:p>
      </dgm:t>
    </dgm:pt>
    <dgm:pt modelId="{B9ED99EE-A5F7-457B-8FF3-15AE9CF279E5}" type="sibTrans" cxnId="{27883131-E1D7-4154-8182-4688E76B8B40}">
      <dgm:prSet/>
      <dgm:spPr/>
      <dgm:t>
        <a:bodyPr/>
        <a:lstStyle/>
        <a:p>
          <a:endParaRPr lang="cs-CZ"/>
        </a:p>
      </dgm:t>
    </dgm:pt>
    <dgm:pt modelId="{030F393F-AE63-49F4-BEE5-FF9A980A134B}" type="pres">
      <dgm:prSet presAssocID="{C88C1BFF-D26B-44E8-AB9D-0F3FF70D7A8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86C1A9-135C-4ADD-9645-C60950BBB1B2}" type="pres">
      <dgm:prSet presAssocID="{D48AEA85-E8C5-4F7A-93FD-8148E575AB5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883131-E1D7-4154-8182-4688E76B8B40}" srcId="{C88C1BFF-D26B-44E8-AB9D-0F3FF70D7A82}" destId="{D48AEA85-E8C5-4F7A-93FD-8148E575AB56}" srcOrd="0" destOrd="0" parTransId="{6689076F-1B30-4901-9056-3872158F1E37}" sibTransId="{B9ED99EE-A5F7-457B-8FF3-15AE9CF279E5}"/>
    <dgm:cxn modelId="{25967B5C-FF21-445A-BFC6-D3D45A248C26}" type="presOf" srcId="{D48AEA85-E8C5-4F7A-93FD-8148E575AB56}" destId="{1C86C1A9-135C-4ADD-9645-C60950BBB1B2}" srcOrd="0" destOrd="0" presId="urn:microsoft.com/office/officeart/2005/8/layout/vList2"/>
    <dgm:cxn modelId="{804681C8-8F9A-4928-9BBF-E656A7210322}" type="presOf" srcId="{C88C1BFF-D26B-44E8-AB9D-0F3FF70D7A82}" destId="{030F393F-AE63-49F4-BEE5-FF9A980A134B}" srcOrd="0" destOrd="0" presId="urn:microsoft.com/office/officeart/2005/8/layout/vList2"/>
    <dgm:cxn modelId="{8FFE37E6-04AE-4592-8F46-544D16FBD099}" type="presParOf" srcId="{030F393F-AE63-49F4-BEE5-FF9A980A134B}" destId="{1C86C1A9-135C-4ADD-9645-C60950BBB1B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BDA001-3FFA-4359-9985-C46DB9B10B66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88A85B05-7091-4822-AFE6-1C8996EB74B6}">
      <dgm:prSet custT="1"/>
      <dgm:spPr/>
      <dgm:t>
        <a:bodyPr/>
        <a:lstStyle/>
        <a:p>
          <a:pPr rtl="0"/>
          <a:r>
            <a:rPr lang="cs-CZ" sz="3200" dirty="0" smtClean="0"/>
            <a:t>Dvojice protějších stran jsou rovnoběžné,</a:t>
          </a:r>
          <a:endParaRPr lang="cs-CZ" sz="3200" dirty="0"/>
        </a:p>
      </dgm:t>
    </dgm:pt>
    <dgm:pt modelId="{216A60E7-DDB3-4DEA-9179-2C42706D7ACE}" type="parTrans" cxnId="{B5AAE027-892F-46DD-BFD9-96E64B231677}">
      <dgm:prSet/>
      <dgm:spPr/>
      <dgm:t>
        <a:bodyPr/>
        <a:lstStyle/>
        <a:p>
          <a:endParaRPr lang="cs-CZ"/>
        </a:p>
      </dgm:t>
    </dgm:pt>
    <dgm:pt modelId="{E55059D5-4987-415A-835C-1016A8197DDD}" type="sibTrans" cxnId="{B5AAE027-892F-46DD-BFD9-96E64B231677}">
      <dgm:prSet/>
      <dgm:spPr/>
      <dgm:t>
        <a:bodyPr/>
        <a:lstStyle/>
        <a:p>
          <a:endParaRPr lang="cs-CZ"/>
        </a:p>
      </dgm:t>
    </dgm:pt>
    <dgm:pt modelId="{743B4317-65C8-47D2-B014-226DB830F203}" type="pres">
      <dgm:prSet presAssocID="{0BBDA001-3FFA-4359-9985-C46DB9B10B6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FA5BC85-BBE6-4AA4-AFA8-7A4D6CA262BB}" type="pres">
      <dgm:prSet presAssocID="{88A85B05-7091-4822-AFE6-1C8996EB74B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AAE027-892F-46DD-BFD9-96E64B231677}" srcId="{0BBDA001-3FFA-4359-9985-C46DB9B10B66}" destId="{88A85B05-7091-4822-AFE6-1C8996EB74B6}" srcOrd="0" destOrd="0" parTransId="{216A60E7-DDB3-4DEA-9179-2C42706D7ACE}" sibTransId="{E55059D5-4987-415A-835C-1016A8197DDD}"/>
    <dgm:cxn modelId="{57B1730A-A3BD-41E9-AF90-565F481C8AD0}" type="presOf" srcId="{88A85B05-7091-4822-AFE6-1C8996EB74B6}" destId="{DFA5BC85-BBE6-4AA4-AFA8-7A4D6CA262BB}" srcOrd="0" destOrd="0" presId="urn:microsoft.com/office/officeart/2005/8/layout/vList2"/>
    <dgm:cxn modelId="{19EF8917-4F0F-48B3-8607-8316972A3579}" type="presOf" srcId="{0BBDA001-3FFA-4359-9985-C46DB9B10B66}" destId="{743B4317-65C8-47D2-B014-226DB830F203}" srcOrd="0" destOrd="0" presId="urn:microsoft.com/office/officeart/2005/8/layout/vList2"/>
    <dgm:cxn modelId="{CE692CAA-A6A0-4A7B-846E-D8D809394E80}" type="presParOf" srcId="{743B4317-65C8-47D2-B014-226DB830F203}" destId="{DFA5BC85-BBE6-4AA4-AFA8-7A4D6CA262B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BC4EE2-96E8-4DC8-B419-E6C474385B86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0A9B7F5F-D7AA-4164-9E97-E6BEFA0447B0}">
      <dgm:prSet custT="1"/>
      <dgm:spPr/>
      <dgm:t>
        <a:bodyPr/>
        <a:lstStyle/>
        <a:p>
          <a:pPr rtl="0"/>
          <a:r>
            <a:rPr lang="cs-CZ" sz="2800" dirty="0" smtClean="0"/>
            <a:t>a jsou shodné.</a:t>
          </a:r>
          <a:endParaRPr lang="cs-CZ" sz="2800" dirty="0"/>
        </a:p>
      </dgm:t>
    </dgm:pt>
    <dgm:pt modelId="{D6C9E089-7531-4C26-9869-B5D5D71C949B}" type="parTrans" cxnId="{5943C285-9B15-43E4-A34C-29727ACE32C5}">
      <dgm:prSet/>
      <dgm:spPr/>
      <dgm:t>
        <a:bodyPr/>
        <a:lstStyle/>
        <a:p>
          <a:endParaRPr lang="cs-CZ"/>
        </a:p>
      </dgm:t>
    </dgm:pt>
    <dgm:pt modelId="{5D527286-B818-4740-8203-DB2DB7187A91}" type="sibTrans" cxnId="{5943C285-9B15-43E4-A34C-29727ACE32C5}">
      <dgm:prSet/>
      <dgm:spPr/>
      <dgm:t>
        <a:bodyPr/>
        <a:lstStyle/>
        <a:p>
          <a:endParaRPr lang="cs-CZ"/>
        </a:p>
      </dgm:t>
    </dgm:pt>
    <dgm:pt modelId="{B11415B6-BC6F-4C44-8141-31628E08E85B}" type="pres">
      <dgm:prSet presAssocID="{57BC4EE2-96E8-4DC8-B419-E6C474385B8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A99DFE-8C5C-477C-A847-ADC41BF7C51F}" type="pres">
      <dgm:prSet presAssocID="{0A9B7F5F-D7AA-4164-9E97-E6BEFA0447B0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9D769D-3AF4-4C98-AC36-CE5036BB198B}" type="presOf" srcId="{0A9B7F5F-D7AA-4164-9E97-E6BEFA0447B0}" destId="{8CA99DFE-8C5C-477C-A847-ADC41BF7C51F}" srcOrd="0" destOrd="0" presId="urn:microsoft.com/office/officeart/2005/8/layout/vList2"/>
    <dgm:cxn modelId="{5943C285-9B15-43E4-A34C-29727ACE32C5}" srcId="{57BC4EE2-96E8-4DC8-B419-E6C474385B86}" destId="{0A9B7F5F-D7AA-4164-9E97-E6BEFA0447B0}" srcOrd="0" destOrd="0" parTransId="{D6C9E089-7531-4C26-9869-B5D5D71C949B}" sibTransId="{5D527286-B818-4740-8203-DB2DB7187A91}"/>
    <dgm:cxn modelId="{8359C80A-9121-44A2-AA19-693F65D1420B}" type="presOf" srcId="{57BC4EE2-96E8-4DC8-B419-E6C474385B86}" destId="{B11415B6-BC6F-4C44-8141-31628E08E85B}" srcOrd="0" destOrd="0" presId="urn:microsoft.com/office/officeart/2005/8/layout/vList2"/>
    <dgm:cxn modelId="{37877881-E8F1-4F7F-A88D-8D95728DBC90}" type="presParOf" srcId="{B11415B6-BC6F-4C44-8141-31628E08E85B}" destId="{8CA99DFE-8C5C-477C-A847-ADC41BF7C51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8C1BFF-D26B-44E8-AB9D-0F3FF70D7A82}" type="doc">
      <dgm:prSet loTypeId="urn:microsoft.com/office/officeart/2005/8/layout/vList2" loCatId="list" qsTypeId="urn:microsoft.com/office/officeart/2005/8/quickstyle/simple3" qsCatId="simple" csTypeId="urn:microsoft.com/office/officeart/2005/8/colors/accent5_4" csCatId="accent5"/>
      <dgm:spPr/>
      <dgm:t>
        <a:bodyPr/>
        <a:lstStyle/>
        <a:p>
          <a:endParaRPr lang="cs-CZ"/>
        </a:p>
      </dgm:t>
    </dgm:pt>
    <dgm:pt modelId="{D48AEA85-E8C5-4F7A-93FD-8148E575AB56}">
      <dgm:prSet custT="1"/>
      <dgm:spPr/>
      <dgm:t>
        <a:bodyPr/>
        <a:lstStyle/>
        <a:p>
          <a:pPr rtl="0"/>
          <a:r>
            <a:rPr lang="cs-CZ" sz="3200" dirty="0" smtClean="0"/>
            <a:t>Rovnoběžník</a:t>
          </a:r>
          <a:endParaRPr lang="cs-CZ" sz="3200" dirty="0"/>
        </a:p>
      </dgm:t>
    </dgm:pt>
    <dgm:pt modelId="{6689076F-1B30-4901-9056-3872158F1E37}" type="parTrans" cxnId="{27883131-E1D7-4154-8182-4688E76B8B40}">
      <dgm:prSet/>
      <dgm:spPr/>
      <dgm:t>
        <a:bodyPr/>
        <a:lstStyle/>
        <a:p>
          <a:endParaRPr lang="cs-CZ"/>
        </a:p>
      </dgm:t>
    </dgm:pt>
    <dgm:pt modelId="{B9ED99EE-A5F7-457B-8FF3-15AE9CF279E5}" type="sibTrans" cxnId="{27883131-E1D7-4154-8182-4688E76B8B40}">
      <dgm:prSet/>
      <dgm:spPr/>
      <dgm:t>
        <a:bodyPr/>
        <a:lstStyle/>
        <a:p>
          <a:endParaRPr lang="cs-CZ"/>
        </a:p>
      </dgm:t>
    </dgm:pt>
    <dgm:pt modelId="{030F393F-AE63-49F4-BEE5-FF9A980A134B}" type="pres">
      <dgm:prSet presAssocID="{C88C1BFF-D26B-44E8-AB9D-0F3FF70D7A8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86C1A9-135C-4ADD-9645-C60950BBB1B2}" type="pres">
      <dgm:prSet presAssocID="{D48AEA85-E8C5-4F7A-93FD-8148E575AB56}" presName="parentText" presStyleLbl="node1" presStyleIdx="0" presStyleCnt="1" custLinFactNeighborX="65217" custLinFactNeighborY="905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343C03-64D9-4BFC-BCC7-B48512C867FE}" type="presOf" srcId="{D48AEA85-E8C5-4F7A-93FD-8148E575AB56}" destId="{1C86C1A9-135C-4ADD-9645-C60950BBB1B2}" srcOrd="0" destOrd="0" presId="urn:microsoft.com/office/officeart/2005/8/layout/vList2"/>
    <dgm:cxn modelId="{27883131-E1D7-4154-8182-4688E76B8B40}" srcId="{C88C1BFF-D26B-44E8-AB9D-0F3FF70D7A82}" destId="{D48AEA85-E8C5-4F7A-93FD-8148E575AB56}" srcOrd="0" destOrd="0" parTransId="{6689076F-1B30-4901-9056-3872158F1E37}" sibTransId="{B9ED99EE-A5F7-457B-8FF3-15AE9CF279E5}"/>
    <dgm:cxn modelId="{68014B4A-457C-46CF-8CED-0151CD42D784}" type="presOf" srcId="{C88C1BFF-D26B-44E8-AB9D-0F3FF70D7A82}" destId="{030F393F-AE63-49F4-BEE5-FF9A980A134B}" srcOrd="0" destOrd="0" presId="urn:microsoft.com/office/officeart/2005/8/layout/vList2"/>
    <dgm:cxn modelId="{509AF02F-2912-458F-B2FA-32C592465327}" type="presParOf" srcId="{030F393F-AE63-49F4-BEE5-FF9A980A134B}" destId="{1C86C1A9-135C-4ADD-9645-C60950BBB1B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BDA001-3FFA-4359-9985-C46DB9B10B66}" type="doc">
      <dgm:prSet loTypeId="urn:microsoft.com/office/officeart/2005/8/layout/vList2" loCatId="list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88A85B05-7091-4822-AFE6-1C8996EB74B6}">
      <dgm:prSet custT="1"/>
      <dgm:spPr/>
      <dgm:t>
        <a:bodyPr/>
        <a:lstStyle/>
        <a:p>
          <a:pPr rtl="0"/>
          <a:r>
            <a:rPr lang="cs-CZ" sz="3200" dirty="0" smtClean="0"/>
            <a:t>Součet všech vnitřních úhlů je 360°.</a:t>
          </a:r>
          <a:endParaRPr lang="cs-CZ" sz="3200" dirty="0"/>
        </a:p>
      </dgm:t>
    </dgm:pt>
    <dgm:pt modelId="{216A60E7-DDB3-4DEA-9179-2C42706D7ACE}" type="parTrans" cxnId="{B5AAE027-892F-46DD-BFD9-96E64B231677}">
      <dgm:prSet/>
      <dgm:spPr/>
      <dgm:t>
        <a:bodyPr/>
        <a:lstStyle/>
        <a:p>
          <a:endParaRPr lang="cs-CZ"/>
        </a:p>
      </dgm:t>
    </dgm:pt>
    <dgm:pt modelId="{E55059D5-4987-415A-835C-1016A8197DDD}" type="sibTrans" cxnId="{B5AAE027-892F-46DD-BFD9-96E64B231677}">
      <dgm:prSet/>
      <dgm:spPr/>
      <dgm:t>
        <a:bodyPr/>
        <a:lstStyle/>
        <a:p>
          <a:endParaRPr lang="cs-CZ"/>
        </a:p>
      </dgm:t>
    </dgm:pt>
    <dgm:pt modelId="{743B4317-65C8-47D2-B014-226DB830F203}" type="pres">
      <dgm:prSet presAssocID="{0BBDA001-3FFA-4359-9985-C46DB9B10B6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FA5BC85-BBE6-4AA4-AFA8-7A4D6CA262BB}" type="pres">
      <dgm:prSet presAssocID="{88A85B05-7091-4822-AFE6-1C8996EB74B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AAE027-892F-46DD-BFD9-96E64B231677}" srcId="{0BBDA001-3FFA-4359-9985-C46DB9B10B66}" destId="{88A85B05-7091-4822-AFE6-1C8996EB74B6}" srcOrd="0" destOrd="0" parTransId="{216A60E7-DDB3-4DEA-9179-2C42706D7ACE}" sibTransId="{E55059D5-4987-415A-835C-1016A8197DDD}"/>
    <dgm:cxn modelId="{6CDFD225-091A-4303-8B90-E91F6239695E}" type="presOf" srcId="{0BBDA001-3FFA-4359-9985-C46DB9B10B66}" destId="{743B4317-65C8-47D2-B014-226DB830F203}" srcOrd="0" destOrd="0" presId="urn:microsoft.com/office/officeart/2005/8/layout/vList2"/>
    <dgm:cxn modelId="{3F6B24C8-C006-4EA4-ABCC-BDC2C9B5F717}" type="presOf" srcId="{88A85B05-7091-4822-AFE6-1C8996EB74B6}" destId="{DFA5BC85-BBE6-4AA4-AFA8-7A4D6CA262BB}" srcOrd="0" destOrd="0" presId="urn:microsoft.com/office/officeart/2005/8/layout/vList2"/>
    <dgm:cxn modelId="{4F1B1932-3D62-475B-8890-4FC728E1FA03}" type="presParOf" srcId="{743B4317-65C8-47D2-B014-226DB830F203}" destId="{DFA5BC85-BBE6-4AA4-AFA8-7A4D6CA262B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0CBFD99-878B-4B3A-9A98-CB93BA813FB4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43AAD187-DB65-426C-82A7-71786E9E33E3}">
      <dgm:prSet/>
      <dgm:spPr/>
      <dgm:t>
        <a:bodyPr/>
        <a:lstStyle/>
        <a:p>
          <a:pPr rtl="0"/>
          <a:r>
            <a:rPr lang="cs-CZ" dirty="0" smtClean="0"/>
            <a:t>Protější úhly jsou shodné.</a:t>
          </a:r>
          <a:endParaRPr lang="cs-CZ" dirty="0"/>
        </a:p>
      </dgm:t>
    </dgm:pt>
    <dgm:pt modelId="{34304FA2-83D0-4703-B396-D859115B186B}" type="parTrans" cxnId="{AD6C7639-B286-41E1-8641-422649238441}">
      <dgm:prSet/>
      <dgm:spPr/>
      <dgm:t>
        <a:bodyPr/>
        <a:lstStyle/>
        <a:p>
          <a:endParaRPr lang="cs-CZ"/>
        </a:p>
      </dgm:t>
    </dgm:pt>
    <dgm:pt modelId="{15AC3376-D814-44DC-9130-2D5CF1DEB5D4}" type="sibTrans" cxnId="{AD6C7639-B286-41E1-8641-422649238441}">
      <dgm:prSet/>
      <dgm:spPr/>
      <dgm:t>
        <a:bodyPr/>
        <a:lstStyle/>
        <a:p>
          <a:endParaRPr lang="cs-CZ"/>
        </a:p>
      </dgm:t>
    </dgm:pt>
    <dgm:pt modelId="{D6289303-DF08-4222-81B6-956F83877577}" type="pres">
      <dgm:prSet presAssocID="{A0CBFD99-878B-4B3A-9A98-CB93BA813FB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D99694-7505-428E-88FE-78C9DD859D41}" type="pres">
      <dgm:prSet presAssocID="{43AAD187-DB65-426C-82A7-71786E9E33E3}" presName="parentText" presStyleLbl="node1" presStyleIdx="0" presStyleCnt="1" custLinFactNeighborX="21667" custLinFactNeighborY="131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C713BD-6B19-4C65-BA32-36BD0F1BF43E}" type="presOf" srcId="{43AAD187-DB65-426C-82A7-71786E9E33E3}" destId="{3DD99694-7505-428E-88FE-78C9DD859D41}" srcOrd="0" destOrd="0" presId="urn:microsoft.com/office/officeart/2005/8/layout/vList2"/>
    <dgm:cxn modelId="{AD6C7639-B286-41E1-8641-422649238441}" srcId="{A0CBFD99-878B-4B3A-9A98-CB93BA813FB4}" destId="{43AAD187-DB65-426C-82A7-71786E9E33E3}" srcOrd="0" destOrd="0" parTransId="{34304FA2-83D0-4703-B396-D859115B186B}" sibTransId="{15AC3376-D814-44DC-9130-2D5CF1DEB5D4}"/>
    <dgm:cxn modelId="{FDB52B8B-9C0D-4ED8-8111-67E51B58D087}" type="presOf" srcId="{A0CBFD99-878B-4B3A-9A98-CB93BA813FB4}" destId="{D6289303-DF08-4222-81B6-956F83877577}" srcOrd="0" destOrd="0" presId="urn:microsoft.com/office/officeart/2005/8/layout/vList2"/>
    <dgm:cxn modelId="{644D1715-1741-4704-BBB8-8F59594A5CA3}" type="presParOf" srcId="{D6289303-DF08-4222-81B6-956F83877577}" destId="{3DD99694-7505-428E-88FE-78C9DD859D4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1B19A00-0DD0-495E-A808-48644DDFF584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DA1AD69-B40E-49C8-80E8-B6A149899D35}">
      <dgm:prSet custT="1"/>
      <dgm:spPr/>
      <dgm:t>
        <a:bodyPr/>
        <a:lstStyle/>
        <a:p>
          <a:pPr rtl="0"/>
          <a:r>
            <a:rPr lang="cs-CZ" sz="2800" dirty="0" smtClean="0"/>
            <a:t>Rovnoběžník</a:t>
          </a:r>
          <a:endParaRPr lang="cs-CZ" sz="2800" dirty="0"/>
        </a:p>
      </dgm:t>
    </dgm:pt>
    <dgm:pt modelId="{E8E163A2-3934-4390-932E-3FD4B136BAFA}" type="parTrans" cxnId="{78DD769E-0F9E-4300-8981-139A732C7C9F}">
      <dgm:prSet/>
      <dgm:spPr/>
      <dgm:t>
        <a:bodyPr/>
        <a:lstStyle/>
        <a:p>
          <a:endParaRPr lang="cs-CZ"/>
        </a:p>
      </dgm:t>
    </dgm:pt>
    <dgm:pt modelId="{03ECC7C5-B1C8-4314-92D4-F8BB61D7D436}" type="sibTrans" cxnId="{78DD769E-0F9E-4300-8981-139A732C7C9F}">
      <dgm:prSet/>
      <dgm:spPr/>
      <dgm:t>
        <a:bodyPr/>
        <a:lstStyle/>
        <a:p>
          <a:endParaRPr lang="cs-CZ"/>
        </a:p>
      </dgm:t>
    </dgm:pt>
    <dgm:pt modelId="{954B45F1-28A7-4A9A-9C1C-E4545B549CD9}" type="pres">
      <dgm:prSet presAssocID="{31B19A00-0DD0-495E-A808-48644DDFF58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EA9056-EE68-4409-87F8-925C48328A41}" type="pres">
      <dgm:prSet presAssocID="{2DA1AD69-B40E-49C8-80E8-B6A149899D3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DD769E-0F9E-4300-8981-139A732C7C9F}" srcId="{31B19A00-0DD0-495E-A808-48644DDFF584}" destId="{2DA1AD69-B40E-49C8-80E8-B6A149899D35}" srcOrd="0" destOrd="0" parTransId="{E8E163A2-3934-4390-932E-3FD4B136BAFA}" sibTransId="{03ECC7C5-B1C8-4314-92D4-F8BB61D7D436}"/>
    <dgm:cxn modelId="{926836B6-B259-4516-8CEC-A964929373B3}" type="presOf" srcId="{31B19A00-0DD0-495E-A808-48644DDFF584}" destId="{954B45F1-28A7-4A9A-9C1C-E4545B549CD9}" srcOrd="0" destOrd="0" presId="urn:microsoft.com/office/officeart/2005/8/layout/vList2"/>
    <dgm:cxn modelId="{C3D8EB15-36EC-4A47-9F51-F11AC0B1B82E}" type="presOf" srcId="{2DA1AD69-B40E-49C8-80E8-B6A149899D35}" destId="{70EA9056-EE68-4409-87F8-925C48328A41}" srcOrd="0" destOrd="0" presId="urn:microsoft.com/office/officeart/2005/8/layout/vList2"/>
    <dgm:cxn modelId="{811FECD9-2B05-4706-BE98-A607DFA0A9C1}" type="presParOf" srcId="{954B45F1-28A7-4A9A-9C1C-E4545B549CD9}" destId="{70EA9056-EE68-4409-87F8-925C48328A4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E679DD3-68DE-46BA-A22E-28181B6BBE65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07C30CD-B687-41C1-8FD5-3FBA972B6F9D}">
      <dgm:prSet custT="1"/>
      <dgm:spPr/>
      <dgm:t>
        <a:bodyPr/>
        <a:lstStyle/>
        <a:p>
          <a:pPr rtl="0"/>
          <a:r>
            <a:rPr lang="cs-CZ" sz="3200" dirty="0" smtClean="0"/>
            <a:t>Výška rovnoběžníku – kolmice na stranu</a:t>
          </a:r>
          <a:endParaRPr lang="cs-CZ" sz="3200" dirty="0"/>
        </a:p>
      </dgm:t>
    </dgm:pt>
    <dgm:pt modelId="{A010DB21-5590-44EA-90E5-8F1EF5E18EF6}" type="parTrans" cxnId="{4BCEE802-01D8-407E-8F8C-6A943D1D5561}">
      <dgm:prSet/>
      <dgm:spPr/>
      <dgm:t>
        <a:bodyPr/>
        <a:lstStyle/>
        <a:p>
          <a:endParaRPr lang="cs-CZ"/>
        </a:p>
      </dgm:t>
    </dgm:pt>
    <dgm:pt modelId="{DDBBF813-679E-47F6-B8AA-244DEF421B3D}" type="sibTrans" cxnId="{4BCEE802-01D8-407E-8F8C-6A943D1D5561}">
      <dgm:prSet/>
      <dgm:spPr/>
      <dgm:t>
        <a:bodyPr/>
        <a:lstStyle/>
        <a:p>
          <a:endParaRPr lang="cs-CZ"/>
        </a:p>
      </dgm:t>
    </dgm:pt>
    <dgm:pt modelId="{93E42E11-3121-4277-9F5F-975B423624C2}" type="pres">
      <dgm:prSet presAssocID="{7E679DD3-68DE-46BA-A22E-28181B6BBE6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B95705-A0A4-4351-A119-94B9CF753A66}" type="pres">
      <dgm:prSet presAssocID="{E07C30CD-B687-41C1-8FD5-3FBA972B6F9D}" presName="parentText" presStyleLbl="node1" presStyleIdx="0" presStyleCnt="1" custScaleX="128301" custScaleY="292650" custLinFactNeighborX="-1481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2C3050-9A0F-4B64-AAB2-F3D669C860EC}" type="presOf" srcId="{7E679DD3-68DE-46BA-A22E-28181B6BBE65}" destId="{93E42E11-3121-4277-9F5F-975B423624C2}" srcOrd="0" destOrd="0" presId="urn:microsoft.com/office/officeart/2005/8/layout/vList2"/>
    <dgm:cxn modelId="{4BCEE802-01D8-407E-8F8C-6A943D1D5561}" srcId="{7E679DD3-68DE-46BA-A22E-28181B6BBE65}" destId="{E07C30CD-B687-41C1-8FD5-3FBA972B6F9D}" srcOrd="0" destOrd="0" parTransId="{A010DB21-5590-44EA-90E5-8F1EF5E18EF6}" sibTransId="{DDBBF813-679E-47F6-B8AA-244DEF421B3D}"/>
    <dgm:cxn modelId="{4761EB9D-959A-4721-A44C-2BAD4761838A}" type="presOf" srcId="{E07C30CD-B687-41C1-8FD5-3FBA972B6F9D}" destId="{8AB95705-A0A4-4351-A119-94B9CF753A66}" srcOrd="0" destOrd="0" presId="urn:microsoft.com/office/officeart/2005/8/layout/vList2"/>
    <dgm:cxn modelId="{C849C3F7-5140-4773-BDC9-7CC38EB694B6}" type="presParOf" srcId="{93E42E11-3121-4277-9F5F-975B423624C2}" destId="{8AB95705-A0A4-4351-A119-94B9CF753A6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18B00FF-158B-403D-973C-31FA789E1115}" type="doc">
      <dgm:prSet loTypeId="urn:microsoft.com/office/officeart/2005/8/layout/vList2" loCatId="list" qsTypeId="urn:microsoft.com/office/officeart/2005/8/quickstyle/simple4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27F630E1-4BF8-4315-AD7A-3AD8F7AD5529}">
      <dgm:prSet custT="1"/>
      <dgm:spPr/>
      <dgm:t>
        <a:bodyPr/>
        <a:lstStyle/>
        <a:p>
          <a:pPr rtl="0"/>
          <a:r>
            <a:rPr lang="cs-CZ" sz="2800" dirty="0" smtClean="0"/>
            <a:t>Výška na stranu a je shodná s výškou na stranu c</a:t>
          </a:r>
          <a:r>
            <a:rPr lang="cs-CZ" sz="2100" dirty="0" smtClean="0"/>
            <a:t>.</a:t>
          </a:r>
          <a:endParaRPr lang="cs-CZ" sz="2100" dirty="0"/>
        </a:p>
      </dgm:t>
    </dgm:pt>
    <dgm:pt modelId="{9516DAFA-E7CB-4252-AE23-37423B9E47D7}" type="parTrans" cxnId="{0507623A-7B38-4AB5-9A10-BAAA65C57D78}">
      <dgm:prSet/>
      <dgm:spPr/>
      <dgm:t>
        <a:bodyPr/>
        <a:lstStyle/>
        <a:p>
          <a:endParaRPr lang="cs-CZ"/>
        </a:p>
      </dgm:t>
    </dgm:pt>
    <dgm:pt modelId="{3D6F96F2-62C3-4204-93EC-44245EEBFFCB}" type="sibTrans" cxnId="{0507623A-7B38-4AB5-9A10-BAAA65C57D78}">
      <dgm:prSet/>
      <dgm:spPr/>
      <dgm:t>
        <a:bodyPr/>
        <a:lstStyle/>
        <a:p>
          <a:endParaRPr lang="cs-CZ"/>
        </a:p>
      </dgm:t>
    </dgm:pt>
    <dgm:pt modelId="{E930AFA1-8B91-497D-A4DE-E1EDD5A6FBB6}" type="pres">
      <dgm:prSet presAssocID="{618B00FF-158B-403D-973C-31FA789E111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1DDD2B0-6316-4324-ACEE-0E198A716085}" type="pres">
      <dgm:prSet presAssocID="{27F630E1-4BF8-4315-AD7A-3AD8F7AD5529}" presName="parentText" presStyleLbl="node1" presStyleIdx="0" presStyleCnt="1" custScaleY="18253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07623A-7B38-4AB5-9A10-BAAA65C57D78}" srcId="{618B00FF-158B-403D-973C-31FA789E1115}" destId="{27F630E1-4BF8-4315-AD7A-3AD8F7AD5529}" srcOrd="0" destOrd="0" parTransId="{9516DAFA-E7CB-4252-AE23-37423B9E47D7}" sibTransId="{3D6F96F2-62C3-4204-93EC-44245EEBFFCB}"/>
    <dgm:cxn modelId="{C3803FE4-4B6B-40F8-A14D-B78AB65385D5}" type="presOf" srcId="{618B00FF-158B-403D-973C-31FA789E1115}" destId="{E930AFA1-8B91-497D-A4DE-E1EDD5A6FBB6}" srcOrd="0" destOrd="0" presId="urn:microsoft.com/office/officeart/2005/8/layout/vList2"/>
    <dgm:cxn modelId="{8A862660-409A-4614-ABD2-35519404CD01}" type="presOf" srcId="{27F630E1-4BF8-4315-AD7A-3AD8F7AD5529}" destId="{C1DDD2B0-6316-4324-ACEE-0E198A716085}" srcOrd="0" destOrd="0" presId="urn:microsoft.com/office/officeart/2005/8/layout/vList2"/>
    <dgm:cxn modelId="{B661F372-36D7-433C-94B7-1F6B7D2FA558}" type="presParOf" srcId="{E930AFA1-8B91-497D-A4DE-E1EDD5A6FBB6}" destId="{C1DDD2B0-6316-4324-ACEE-0E198A71608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21A7E35-AC15-4718-8DCD-58BD98AC3789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BF9AC4F-AF5A-4799-98D5-B1AEFA400BBD}">
      <dgm:prSet custT="1"/>
      <dgm:spPr/>
      <dgm:t>
        <a:bodyPr/>
        <a:lstStyle/>
        <a:p>
          <a:pPr rtl="0"/>
          <a:r>
            <a:rPr lang="pl-PL" sz="2800" dirty="0" smtClean="0"/>
            <a:t>Výška na stranu b je shodná s výškou na stranu d.</a:t>
          </a:r>
          <a:endParaRPr lang="cs-CZ" sz="2800" dirty="0"/>
        </a:p>
      </dgm:t>
    </dgm:pt>
    <dgm:pt modelId="{E1A16333-753D-473A-B601-0A548A21CF94}" type="parTrans" cxnId="{BC50220B-6E1C-47A8-A2B4-59D6DDC95E26}">
      <dgm:prSet/>
      <dgm:spPr/>
      <dgm:t>
        <a:bodyPr/>
        <a:lstStyle/>
        <a:p>
          <a:endParaRPr lang="cs-CZ"/>
        </a:p>
      </dgm:t>
    </dgm:pt>
    <dgm:pt modelId="{6CD4E4A1-61CA-4596-8324-5547399F1E88}" type="sibTrans" cxnId="{BC50220B-6E1C-47A8-A2B4-59D6DDC95E26}">
      <dgm:prSet/>
      <dgm:spPr/>
      <dgm:t>
        <a:bodyPr/>
        <a:lstStyle/>
        <a:p>
          <a:endParaRPr lang="cs-CZ"/>
        </a:p>
      </dgm:t>
    </dgm:pt>
    <dgm:pt modelId="{41FE4DFF-4356-4D04-AE24-62167FAD5E45}" type="pres">
      <dgm:prSet presAssocID="{521A7E35-AC15-4718-8DCD-58BD98AC378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A53D1C9-B413-4233-9542-C98A21D7747A}" type="pres">
      <dgm:prSet presAssocID="{BBF9AC4F-AF5A-4799-98D5-B1AEFA400BB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5F68F7-1AF5-41DD-96B7-FFB761B1825E}" type="presOf" srcId="{521A7E35-AC15-4718-8DCD-58BD98AC3789}" destId="{41FE4DFF-4356-4D04-AE24-62167FAD5E45}" srcOrd="0" destOrd="0" presId="urn:microsoft.com/office/officeart/2005/8/layout/vList2"/>
    <dgm:cxn modelId="{E7646015-9734-4061-97E2-BB367317D39F}" type="presOf" srcId="{BBF9AC4F-AF5A-4799-98D5-B1AEFA400BBD}" destId="{5A53D1C9-B413-4233-9542-C98A21D7747A}" srcOrd="0" destOrd="0" presId="urn:microsoft.com/office/officeart/2005/8/layout/vList2"/>
    <dgm:cxn modelId="{BC50220B-6E1C-47A8-A2B4-59D6DDC95E26}" srcId="{521A7E35-AC15-4718-8DCD-58BD98AC3789}" destId="{BBF9AC4F-AF5A-4799-98D5-B1AEFA400BBD}" srcOrd="0" destOrd="0" parTransId="{E1A16333-753D-473A-B601-0A548A21CF94}" sibTransId="{6CD4E4A1-61CA-4596-8324-5547399F1E88}"/>
    <dgm:cxn modelId="{7AFCF6CE-174B-48B8-8FA8-058ADEBEAF2B}" type="presParOf" srcId="{41FE4DFF-4356-4D04-AE24-62167FAD5E45}" destId="{5A53D1C9-B413-4233-9542-C98A21D7747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677E230-0B3D-4464-96D3-BB27EDBE8186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7252A4B5-65F2-4286-8E36-AE12903E10D1}">
      <dgm:prSet/>
      <dgm:spPr/>
      <dgm:t>
        <a:bodyPr/>
        <a:lstStyle/>
        <a:p>
          <a:pPr rtl="0"/>
          <a:r>
            <a:rPr lang="cs-CZ" smtClean="0"/>
            <a:t>Úhlopříčky rovnoběžníku:</a:t>
          </a:r>
          <a:endParaRPr lang="cs-CZ"/>
        </a:p>
      </dgm:t>
    </dgm:pt>
    <dgm:pt modelId="{AA4557B9-202C-48D8-A18E-6D1D97C11446}" type="parTrans" cxnId="{1EDDB28C-565B-41F1-B3EB-65BCE4D50CA0}">
      <dgm:prSet/>
      <dgm:spPr/>
      <dgm:t>
        <a:bodyPr/>
        <a:lstStyle/>
        <a:p>
          <a:endParaRPr lang="cs-CZ"/>
        </a:p>
      </dgm:t>
    </dgm:pt>
    <dgm:pt modelId="{F6AA7170-296A-4436-9C36-67A2F8B3AAF8}" type="sibTrans" cxnId="{1EDDB28C-565B-41F1-B3EB-65BCE4D50CA0}">
      <dgm:prSet/>
      <dgm:spPr/>
      <dgm:t>
        <a:bodyPr/>
        <a:lstStyle/>
        <a:p>
          <a:endParaRPr lang="cs-CZ"/>
        </a:p>
      </dgm:t>
    </dgm:pt>
    <dgm:pt modelId="{6C0D78D8-A5BB-41B2-8D6E-71D34506A78A}" type="pres">
      <dgm:prSet presAssocID="{C677E230-0B3D-4464-96D3-BB27EDBE818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32B5D95-CF3E-4B8E-89AF-55566D823A9C}" type="pres">
      <dgm:prSet presAssocID="{7252A4B5-65F2-4286-8E36-AE12903E10D1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9C3B44-8FFE-4367-A67A-D7550356E2C0}" type="presOf" srcId="{C677E230-0B3D-4464-96D3-BB27EDBE8186}" destId="{6C0D78D8-A5BB-41B2-8D6E-71D34506A78A}" srcOrd="0" destOrd="0" presId="urn:microsoft.com/office/officeart/2005/8/layout/vList2"/>
    <dgm:cxn modelId="{1EDDB28C-565B-41F1-B3EB-65BCE4D50CA0}" srcId="{C677E230-0B3D-4464-96D3-BB27EDBE8186}" destId="{7252A4B5-65F2-4286-8E36-AE12903E10D1}" srcOrd="0" destOrd="0" parTransId="{AA4557B9-202C-48D8-A18E-6D1D97C11446}" sibTransId="{F6AA7170-296A-4436-9C36-67A2F8B3AAF8}"/>
    <dgm:cxn modelId="{A6C1D633-4891-4758-9170-167E5C1AF616}" type="presOf" srcId="{7252A4B5-65F2-4286-8E36-AE12903E10D1}" destId="{832B5D95-CF3E-4B8E-89AF-55566D823A9C}" srcOrd="0" destOrd="0" presId="urn:microsoft.com/office/officeart/2005/8/layout/vList2"/>
    <dgm:cxn modelId="{8254686C-D5E8-4BEA-97FA-03FE6057776F}" type="presParOf" srcId="{6C0D78D8-A5BB-41B2-8D6E-71D34506A78A}" destId="{832B5D95-CF3E-4B8E-89AF-55566D823A9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EF2ED27-D590-44D4-914A-CC5AD091FB88}" type="doc">
      <dgm:prSet loTypeId="urn:microsoft.com/office/officeart/2005/8/layout/vList2" loCatId="list" qsTypeId="urn:microsoft.com/office/officeart/2005/8/quickstyle/simple5" qsCatId="simple" csTypeId="urn:microsoft.com/office/officeart/2005/8/colors/accent6_4" csCatId="accent6"/>
      <dgm:spPr/>
      <dgm:t>
        <a:bodyPr/>
        <a:lstStyle/>
        <a:p>
          <a:endParaRPr lang="cs-CZ"/>
        </a:p>
      </dgm:t>
    </dgm:pt>
    <dgm:pt modelId="{DFE5B3B8-2E81-4346-9FB7-5606CBABCF39}">
      <dgm:prSet/>
      <dgm:spPr/>
      <dgm:t>
        <a:bodyPr/>
        <a:lstStyle/>
        <a:p>
          <a:pPr rtl="0"/>
          <a:r>
            <a:rPr lang="cs-CZ" dirty="0" smtClean="0"/>
            <a:t>Úhlopříčky se vzájemně půlí, </a:t>
          </a:r>
          <a:endParaRPr lang="cs-CZ" dirty="0"/>
        </a:p>
      </dgm:t>
    </dgm:pt>
    <dgm:pt modelId="{422B9489-C373-4009-8964-EF87D5A6D332}" type="parTrans" cxnId="{8A30401E-0AD0-4007-AA82-8DE476FC46AE}">
      <dgm:prSet/>
      <dgm:spPr/>
      <dgm:t>
        <a:bodyPr/>
        <a:lstStyle/>
        <a:p>
          <a:endParaRPr lang="cs-CZ"/>
        </a:p>
      </dgm:t>
    </dgm:pt>
    <dgm:pt modelId="{69DB5CC3-C67B-4D40-9959-CF337D6AF26E}" type="sibTrans" cxnId="{8A30401E-0AD0-4007-AA82-8DE476FC46AE}">
      <dgm:prSet/>
      <dgm:spPr/>
      <dgm:t>
        <a:bodyPr/>
        <a:lstStyle/>
        <a:p>
          <a:endParaRPr lang="cs-CZ"/>
        </a:p>
      </dgm:t>
    </dgm:pt>
    <dgm:pt modelId="{50FA5EEA-32BD-4FDC-845A-5B5F73A7659D}" type="pres">
      <dgm:prSet presAssocID="{FEF2ED27-D590-44D4-914A-CC5AD091FB8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240CD99-E1DD-43C0-94E7-6CF51408B129}" type="pres">
      <dgm:prSet presAssocID="{DFE5B3B8-2E81-4346-9FB7-5606CBABCF3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59BDE1-99E3-4179-B042-E195589ACF2E}" type="presOf" srcId="{DFE5B3B8-2E81-4346-9FB7-5606CBABCF39}" destId="{9240CD99-E1DD-43C0-94E7-6CF51408B129}" srcOrd="0" destOrd="0" presId="urn:microsoft.com/office/officeart/2005/8/layout/vList2"/>
    <dgm:cxn modelId="{8A30401E-0AD0-4007-AA82-8DE476FC46AE}" srcId="{FEF2ED27-D590-44D4-914A-CC5AD091FB88}" destId="{DFE5B3B8-2E81-4346-9FB7-5606CBABCF39}" srcOrd="0" destOrd="0" parTransId="{422B9489-C373-4009-8964-EF87D5A6D332}" sibTransId="{69DB5CC3-C67B-4D40-9959-CF337D6AF26E}"/>
    <dgm:cxn modelId="{723610A6-61F3-4E81-B991-4A0EEBA1E2B0}" type="presOf" srcId="{FEF2ED27-D590-44D4-914A-CC5AD091FB88}" destId="{50FA5EEA-32BD-4FDC-845A-5B5F73A7659D}" srcOrd="0" destOrd="0" presId="urn:microsoft.com/office/officeart/2005/8/layout/vList2"/>
    <dgm:cxn modelId="{44642C78-3EEF-458B-A31C-EC37DB77CB12}" type="presParOf" srcId="{50FA5EEA-32BD-4FDC-845A-5B5F73A7659D}" destId="{9240CD99-E1DD-43C0-94E7-6CF51408B12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5CD8BE5-C779-40E2-BC12-D01F89BAE68F}" type="doc">
      <dgm:prSet loTypeId="urn:microsoft.com/office/officeart/2005/8/layout/vList2" loCatId="list" qsTypeId="urn:microsoft.com/office/officeart/2005/8/quickstyle/simple4" qsCatId="simple" csTypeId="urn:microsoft.com/office/officeart/2005/8/colors/accent3_4" csCatId="accent3"/>
      <dgm:spPr/>
      <dgm:t>
        <a:bodyPr/>
        <a:lstStyle/>
        <a:p>
          <a:endParaRPr lang="cs-CZ"/>
        </a:p>
      </dgm:t>
    </dgm:pt>
    <dgm:pt modelId="{9639F7D9-693E-4B08-B92A-E5D1A929C004}">
      <dgm:prSet/>
      <dgm:spPr/>
      <dgm:t>
        <a:bodyPr/>
        <a:lstStyle/>
        <a:p>
          <a:pPr rtl="0"/>
          <a:r>
            <a:rPr lang="cs-CZ" dirty="0" smtClean="0"/>
            <a:t>tvoří střed středové souměrnosti.</a:t>
          </a:r>
          <a:endParaRPr lang="cs-CZ" dirty="0"/>
        </a:p>
      </dgm:t>
    </dgm:pt>
    <dgm:pt modelId="{B459399B-AE33-4AE8-B60D-DAF622BAE49E}" type="parTrans" cxnId="{8C7A1726-A2B0-4A42-B3B5-978079EB7833}">
      <dgm:prSet/>
      <dgm:spPr/>
      <dgm:t>
        <a:bodyPr/>
        <a:lstStyle/>
        <a:p>
          <a:endParaRPr lang="cs-CZ"/>
        </a:p>
      </dgm:t>
    </dgm:pt>
    <dgm:pt modelId="{105FB86D-E1AA-41CB-A4A7-9BF27AC98256}" type="sibTrans" cxnId="{8C7A1726-A2B0-4A42-B3B5-978079EB7833}">
      <dgm:prSet/>
      <dgm:spPr/>
      <dgm:t>
        <a:bodyPr/>
        <a:lstStyle/>
        <a:p>
          <a:endParaRPr lang="cs-CZ"/>
        </a:p>
      </dgm:t>
    </dgm:pt>
    <dgm:pt modelId="{F9380E6A-2AA3-4662-9D1D-8F84CF7A4517}" type="pres">
      <dgm:prSet presAssocID="{F5CD8BE5-C779-40E2-BC12-D01F89BAE68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578685-7B02-43F4-9A53-F41F8D362AC9}" type="pres">
      <dgm:prSet presAssocID="{9639F7D9-693E-4B08-B92A-E5D1A929C00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8B7308-A651-407C-9649-03FE710B62CE}" type="presOf" srcId="{F5CD8BE5-C779-40E2-BC12-D01F89BAE68F}" destId="{F9380E6A-2AA3-4662-9D1D-8F84CF7A4517}" srcOrd="0" destOrd="0" presId="urn:microsoft.com/office/officeart/2005/8/layout/vList2"/>
    <dgm:cxn modelId="{8C7A1726-A2B0-4A42-B3B5-978079EB7833}" srcId="{F5CD8BE5-C779-40E2-BC12-D01F89BAE68F}" destId="{9639F7D9-693E-4B08-B92A-E5D1A929C004}" srcOrd="0" destOrd="0" parTransId="{B459399B-AE33-4AE8-B60D-DAF622BAE49E}" sibTransId="{105FB86D-E1AA-41CB-A4A7-9BF27AC98256}"/>
    <dgm:cxn modelId="{06E949A6-FBC7-469F-A795-231704BF1D18}" type="presOf" srcId="{9639F7D9-693E-4B08-B92A-E5D1A929C004}" destId="{E9578685-7B02-43F4-9A53-F41F8D362AC9}" srcOrd="0" destOrd="0" presId="urn:microsoft.com/office/officeart/2005/8/layout/vList2"/>
    <dgm:cxn modelId="{F75F6BF3-9ACA-4ADA-B9F3-B7E079C8591B}" type="presParOf" srcId="{F9380E6A-2AA3-4662-9D1D-8F84CF7A4517}" destId="{E9578685-7B02-43F4-9A53-F41F8D362AC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9CAA10D-B329-448B-B359-9B8C3496F4B5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65623D16-EC47-46F0-B592-C9CEDC43E9EE}">
      <dgm:prSet/>
      <dgm:spPr/>
      <dgm:t>
        <a:bodyPr/>
        <a:lstStyle/>
        <a:p>
          <a:pPr rtl="0"/>
          <a:r>
            <a:rPr lang="cs-CZ" smtClean="0"/>
            <a:t>Speciální rovnoběžníky:</a:t>
          </a:r>
          <a:endParaRPr lang="cs-CZ"/>
        </a:p>
      </dgm:t>
    </dgm:pt>
    <dgm:pt modelId="{AFAF9F5B-31E8-4AF3-86AA-2472681F0DD8}" type="parTrans" cxnId="{7E15899B-3CFE-439F-BA62-ACF3E0C7DE3C}">
      <dgm:prSet/>
      <dgm:spPr/>
      <dgm:t>
        <a:bodyPr/>
        <a:lstStyle/>
        <a:p>
          <a:endParaRPr lang="cs-CZ"/>
        </a:p>
      </dgm:t>
    </dgm:pt>
    <dgm:pt modelId="{80EE5BA1-6380-4127-848A-25254F3FA016}" type="sibTrans" cxnId="{7E15899B-3CFE-439F-BA62-ACF3E0C7DE3C}">
      <dgm:prSet/>
      <dgm:spPr/>
      <dgm:t>
        <a:bodyPr/>
        <a:lstStyle/>
        <a:p>
          <a:endParaRPr lang="cs-CZ"/>
        </a:p>
      </dgm:t>
    </dgm:pt>
    <dgm:pt modelId="{E3D6B526-445D-4867-A5C1-40B4EF96A831}" type="pres">
      <dgm:prSet presAssocID="{19CAA10D-B329-448B-B359-9B8C3496F4B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A66F1F-1B02-44D6-A0F9-C7EACDF27C0B}" type="pres">
      <dgm:prSet presAssocID="{65623D16-EC47-46F0-B592-C9CEDC43E9EE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EA3FCC-B2C8-4EF4-8E36-CA1A72F6DF1E}" type="presOf" srcId="{19CAA10D-B329-448B-B359-9B8C3496F4B5}" destId="{E3D6B526-445D-4867-A5C1-40B4EF96A831}" srcOrd="0" destOrd="0" presId="urn:microsoft.com/office/officeart/2005/8/layout/vList2"/>
    <dgm:cxn modelId="{7E15899B-3CFE-439F-BA62-ACF3E0C7DE3C}" srcId="{19CAA10D-B329-448B-B359-9B8C3496F4B5}" destId="{65623D16-EC47-46F0-B592-C9CEDC43E9EE}" srcOrd="0" destOrd="0" parTransId="{AFAF9F5B-31E8-4AF3-86AA-2472681F0DD8}" sibTransId="{80EE5BA1-6380-4127-848A-25254F3FA016}"/>
    <dgm:cxn modelId="{7A5761D9-AC69-4F8E-99DF-6632873034DB}" type="presOf" srcId="{65623D16-EC47-46F0-B592-C9CEDC43E9EE}" destId="{A3A66F1F-1B02-44D6-A0F9-C7EACDF27C0B}" srcOrd="0" destOrd="0" presId="urn:microsoft.com/office/officeart/2005/8/layout/vList2"/>
    <dgm:cxn modelId="{94E31C4D-9A1A-4C30-9BE1-3421E9DB7F5D}" type="presParOf" srcId="{E3D6B526-445D-4867-A5C1-40B4EF96A831}" destId="{A3A66F1F-1B02-44D6-A0F9-C7EACDF27C0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C31D5E3-3CD2-478C-A5A8-C4F8D6AE3DF4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C68A0EE1-B589-42BA-B313-CA12F2A88B0D}">
      <dgm:prSet/>
      <dgm:spPr/>
      <dgm:t>
        <a:bodyPr/>
        <a:lstStyle/>
        <a:p>
          <a:pPr rtl="0"/>
          <a:r>
            <a:rPr lang="cs-CZ" smtClean="0"/>
            <a:t>Najdi:</a:t>
          </a:r>
          <a:endParaRPr lang="cs-CZ"/>
        </a:p>
      </dgm:t>
    </dgm:pt>
    <dgm:pt modelId="{6EA90178-8D59-4E24-8785-D563E3851FA9}" type="parTrans" cxnId="{C9210524-ECA0-4862-9FCA-B82E164B938B}">
      <dgm:prSet/>
      <dgm:spPr/>
      <dgm:t>
        <a:bodyPr/>
        <a:lstStyle/>
        <a:p>
          <a:endParaRPr lang="cs-CZ"/>
        </a:p>
      </dgm:t>
    </dgm:pt>
    <dgm:pt modelId="{EB6E31F9-3BA0-4A2D-A017-0743DAF71BC3}" type="sibTrans" cxnId="{C9210524-ECA0-4862-9FCA-B82E164B938B}">
      <dgm:prSet/>
      <dgm:spPr/>
      <dgm:t>
        <a:bodyPr/>
        <a:lstStyle/>
        <a:p>
          <a:endParaRPr lang="cs-CZ"/>
        </a:p>
      </dgm:t>
    </dgm:pt>
    <dgm:pt modelId="{665F6BB5-9B25-43B4-8A52-DA82FA9658E3}">
      <dgm:prSet/>
      <dgm:spPr/>
      <dgm:t>
        <a:bodyPr/>
        <a:lstStyle/>
        <a:p>
          <a:pPr rtl="0"/>
          <a:r>
            <a:rPr lang="cs-CZ" smtClean="0"/>
            <a:t>a) obdélník</a:t>
          </a:r>
          <a:endParaRPr lang="cs-CZ"/>
        </a:p>
      </dgm:t>
    </dgm:pt>
    <dgm:pt modelId="{9E83833A-CEFE-4A23-A9C0-FC2E23D72881}" type="parTrans" cxnId="{A4458291-456B-4D62-A7FD-23AF793C4386}">
      <dgm:prSet/>
      <dgm:spPr/>
      <dgm:t>
        <a:bodyPr/>
        <a:lstStyle/>
        <a:p>
          <a:endParaRPr lang="cs-CZ"/>
        </a:p>
      </dgm:t>
    </dgm:pt>
    <dgm:pt modelId="{B9E74F2A-8A84-4F04-BED7-575620AB3943}" type="sibTrans" cxnId="{A4458291-456B-4D62-A7FD-23AF793C4386}">
      <dgm:prSet/>
      <dgm:spPr/>
      <dgm:t>
        <a:bodyPr/>
        <a:lstStyle/>
        <a:p>
          <a:endParaRPr lang="cs-CZ"/>
        </a:p>
      </dgm:t>
    </dgm:pt>
    <dgm:pt modelId="{88F8823C-BC9B-440D-B5BE-259B79C2E454}">
      <dgm:prSet/>
      <dgm:spPr/>
      <dgm:t>
        <a:bodyPr/>
        <a:lstStyle/>
        <a:p>
          <a:pPr rtl="0"/>
          <a:r>
            <a:rPr lang="cs-CZ" smtClean="0"/>
            <a:t>b) čtverec</a:t>
          </a:r>
          <a:endParaRPr lang="cs-CZ"/>
        </a:p>
      </dgm:t>
    </dgm:pt>
    <dgm:pt modelId="{10AEDECA-8628-439B-A639-F7C4AF540DD0}" type="parTrans" cxnId="{622A5A07-DFC2-48A3-8265-9DA851A48470}">
      <dgm:prSet/>
      <dgm:spPr/>
      <dgm:t>
        <a:bodyPr/>
        <a:lstStyle/>
        <a:p>
          <a:endParaRPr lang="cs-CZ"/>
        </a:p>
      </dgm:t>
    </dgm:pt>
    <dgm:pt modelId="{F810323F-56C5-452D-9992-B1555D3DBD11}" type="sibTrans" cxnId="{622A5A07-DFC2-48A3-8265-9DA851A48470}">
      <dgm:prSet/>
      <dgm:spPr/>
      <dgm:t>
        <a:bodyPr/>
        <a:lstStyle/>
        <a:p>
          <a:endParaRPr lang="cs-CZ"/>
        </a:p>
      </dgm:t>
    </dgm:pt>
    <dgm:pt modelId="{FF748B57-D31C-4373-82FA-E1104E7FF7DF}">
      <dgm:prSet/>
      <dgm:spPr/>
      <dgm:t>
        <a:bodyPr/>
        <a:lstStyle/>
        <a:p>
          <a:pPr rtl="0"/>
          <a:r>
            <a:rPr lang="cs-CZ" smtClean="0"/>
            <a:t>c) rovnoběžník</a:t>
          </a:r>
          <a:endParaRPr lang="cs-CZ"/>
        </a:p>
      </dgm:t>
    </dgm:pt>
    <dgm:pt modelId="{0481972E-A948-4363-AF04-B38624ED5228}" type="parTrans" cxnId="{489C2F15-5B72-472B-8D62-9E1EFA929888}">
      <dgm:prSet/>
      <dgm:spPr/>
      <dgm:t>
        <a:bodyPr/>
        <a:lstStyle/>
        <a:p>
          <a:endParaRPr lang="cs-CZ"/>
        </a:p>
      </dgm:t>
    </dgm:pt>
    <dgm:pt modelId="{CA97389D-0F5A-4EE1-9863-F73073178EB3}" type="sibTrans" cxnId="{489C2F15-5B72-472B-8D62-9E1EFA929888}">
      <dgm:prSet/>
      <dgm:spPr/>
      <dgm:t>
        <a:bodyPr/>
        <a:lstStyle/>
        <a:p>
          <a:endParaRPr lang="cs-CZ"/>
        </a:p>
      </dgm:t>
    </dgm:pt>
    <dgm:pt modelId="{B01C500E-4B6E-4353-938E-79CD6A44166C}">
      <dgm:prSet/>
      <dgm:spPr/>
      <dgm:t>
        <a:bodyPr/>
        <a:lstStyle/>
        <a:p>
          <a:pPr rtl="0"/>
          <a:r>
            <a:rPr lang="cs-CZ" smtClean="0"/>
            <a:t>d) lichoběžník</a:t>
          </a:r>
          <a:endParaRPr lang="cs-CZ"/>
        </a:p>
      </dgm:t>
    </dgm:pt>
    <dgm:pt modelId="{05FBDA7B-1907-4511-A40F-E798097425C4}" type="parTrans" cxnId="{5E8F0F77-578E-4A48-8406-35F176FAB711}">
      <dgm:prSet/>
      <dgm:spPr/>
      <dgm:t>
        <a:bodyPr/>
        <a:lstStyle/>
        <a:p>
          <a:endParaRPr lang="cs-CZ"/>
        </a:p>
      </dgm:t>
    </dgm:pt>
    <dgm:pt modelId="{67DFD328-4BD5-4944-A3EF-BC9210D32CDA}" type="sibTrans" cxnId="{5E8F0F77-578E-4A48-8406-35F176FAB711}">
      <dgm:prSet/>
      <dgm:spPr/>
      <dgm:t>
        <a:bodyPr/>
        <a:lstStyle/>
        <a:p>
          <a:endParaRPr lang="cs-CZ"/>
        </a:p>
      </dgm:t>
    </dgm:pt>
    <dgm:pt modelId="{D1D31E66-C1DD-4C87-8BCF-23D7127650E8}" type="pres">
      <dgm:prSet presAssocID="{1C31D5E3-3CD2-478C-A5A8-C4F8D6AE3DF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11E9220-EBEE-4667-9FDC-D0ED2E4D47A3}" type="pres">
      <dgm:prSet presAssocID="{C68A0EE1-B589-42BA-B313-CA12F2A88B0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997E3C-6F69-4985-8CAA-23CCA1C1662D}" type="pres">
      <dgm:prSet presAssocID="{C68A0EE1-B589-42BA-B313-CA12F2A88B0D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BDAE0E-536A-4F3E-881B-14D3FA302D0F}" type="presOf" srcId="{FF748B57-D31C-4373-82FA-E1104E7FF7DF}" destId="{6C997E3C-6F69-4985-8CAA-23CCA1C1662D}" srcOrd="0" destOrd="2" presId="urn:microsoft.com/office/officeart/2005/8/layout/vList2"/>
    <dgm:cxn modelId="{A4458291-456B-4D62-A7FD-23AF793C4386}" srcId="{C68A0EE1-B589-42BA-B313-CA12F2A88B0D}" destId="{665F6BB5-9B25-43B4-8A52-DA82FA9658E3}" srcOrd="0" destOrd="0" parTransId="{9E83833A-CEFE-4A23-A9C0-FC2E23D72881}" sibTransId="{B9E74F2A-8A84-4F04-BED7-575620AB3943}"/>
    <dgm:cxn modelId="{3C8D10D0-2D8B-48F7-ABE4-74647DED6F6D}" type="presOf" srcId="{88F8823C-BC9B-440D-B5BE-259B79C2E454}" destId="{6C997E3C-6F69-4985-8CAA-23CCA1C1662D}" srcOrd="0" destOrd="1" presId="urn:microsoft.com/office/officeart/2005/8/layout/vList2"/>
    <dgm:cxn modelId="{C9210524-ECA0-4862-9FCA-B82E164B938B}" srcId="{1C31D5E3-3CD2-478C-A5A8-C4F8D6AE3DF4}" destId="{C68A0EE1-B589-42BA-B313-CA12F2A88B0D}" srcOrd="0" destOrd="0" parTransId="{6EA90178-8D59-4E24-8785-D563E3851FA9}" sibTransId="{EB6E31F9-3BA0-4A2D-A017-0743DAF71BC3}"/>
    <dgm:cxn modelId="{622A5A07-DFC2-48A3-8265-9DA851A48470}" srcId="{C68A0EE1-B589-42BA-B313-CA12F2A88B0D}" destId="{88F8823C-BC9B-440D-B5BE-259B79C2E454}" srcOrd="1" destOrd="0" parTransId="{10AEDECA-8628-439B-A639-F7C4AF540DD0}" sibTransId="{F810323F-56C5-452D-9992-B1555D3DBD11}"/>
    <dgm:cxn modelId="{5E8F0F77-578E-4A48-8406-35F176FAB711}" srcId="{C68A0EE1-B589-42BA-B313-CA12F2A88B0D}" destId="{B01C500E-4B6E-4353-938E-79CD6A44166C}" srcOrd="3" destOrd="0" parTransId="{05FBDA7B-1907-4511-A40F-E798097425C4}" sibTransId="{67DFD328-4BD5-4944-A3EF-BC9210D32CDA}"/>
    <dgm:cxn modelId="{489C2F15-5B72-472B-8D62-9E1EFA929888}" srcId="{C68A0EE1-B589-42BA-B313-CA12F2A88B0D}" destId="{FF748B57-D31C-4373-82FA-E1104E7FF7DF}" srcOrd="2" destOrd="0" parTransId="{0481972E-A948-4363-AF04-B38624ED5228}" sibTransId="{CA97389D-0F5A-4EE1-9863-F73073178EB3}"/>
    <dgm:cxn modelId="{6B049BB7-8863-4CF4-AD37-CFB0F7214728}" type="presOf" srcId="{1C31D5E3-3CD2-478C-A5A8-C4F8D6AE3DF4}" destId="{D1D31E66-C1DD-4C87-8BCF-23D7127650E8}" srcOrd="0" destOrd="0" presId="urn:microsoft.com/office/officeart/2005/8/layout/vList2"/>
    <dgm:cxn modelId="{7C850F7B-E2A8-47BB-B524-50580C1743B9}" type="presOf" srcId="{C68A0EE1-B589-42BA-B313-CA12F2A88B0D}" destId="{711E9220-EBEE-4667-9FDC-D0ED2E4D47A3}" srcOrd="0" destOrd="0" presId="urn:microsoft.com/office/officeart/2005/8/layout/vList2"/>
    <dgm:cxn modelId="{76EE07F8-634C-4654-8F89-92853C86F0A1}" type="presOf" srcId="{B01C500E-4B6E-4353-938E-79CD6A44166C}" destId="{6C997E3C-6F69-4985-8CAA-23CCA1C1662D}" srcOrd="0" destOrd="3" presId="urn:microsoft.com/office/officeart/2005/8/layout/vList2"/>
    <dgm:cxn modelId="{FD2B874D-CA94-47ED-8DE4-509D19F01FAE}" type="presOf" srcId="{665F6BB5-9B25-43B4-8A52-DA82FA9658E3}" destId="{6C997E3C-6F69-4985-8CAA-23CCA1C1662D}" srcOrd="0" destOrd="0" presId="urn:microsoft.com/office/officeart/2005/8/layout/vList2"/>
    <dgm:cxn modelId="{B43A50FD-7038-4505-8469-123B09D82E65}" type="presParOf" srcId="{D1D31E66-C1DD-4C87-8BCF-23D7127650E8}" destId="{711E9220-EBEE-4667-9FDC-D0ED2E4D47A3}" srcOrd="0" destOrd="0" presId="urn:microsoft.com/office/officeart/2005/8/layout/vList2"/>
    <dgm:cxn modelId="{31E1FB30-E6AE-4DA0-917D-3A498CBF021C}" type="presParOf" srcId="{D1D31E66-C1DD-4C87-8BCF-23D7127650E8}" destId="{6C997E3C-6F69-4985-8CAA-23CCA1C1662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6C1A9-135C-4ADD-9645-C60950BBB1B2}">
      <dsp:nvSpPr>
        <dsp:cNvPr id="0" name=""/>
        <dsp:cNvSpPr/>
      </dsp:nvSpPr>
      <dsp:spPr>
        <a:xfrm>
          <a:off x="0" y="188"/>
          <a:ext cx="3312368" cy="522843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Rovnoběžník</a:t>
          </a:r>
          <a:endParaRPr lang="cs-CZ" sz="3200" kern="1200" dirty="0"/>
        </a:p>
      </dsp:txBody>
      <dsp:txXfrm>
        <a:off x="25523" y="25711"/>
        <a:ext cx="3261322" cy="4717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5BC85-BBE6-4AA4-AFA8-7A4D6CA262BB}">
      <dsp:nvSpPr>
        <dsp:cNvPr id="0" name=""/>
        <dsp:cNvSpPr/>
      </dsp:nvSpPr>
      <dsp:spPr>
        <a:xfrm>
          <a:off x="0" y="188"/>
          <a:ext cx="7992888" cy="522843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Dvojice protějších stran jsou rovnoběžné,</a:t>
          </a:r>
          <a:endParaRPr lang="cs-CZ" sz="3200" kern="1200" dirty="0"/>
        </a:p>
      </dsp:txBody>
      <dsp:txXfrm>
        <a:off x="25523" y="25711"/>
        <a:ext cx="7941842" cy="4717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A99DFE-8C5C-477C-A847-ADC41BF7C51F}">
      <dsp:nvSpPr>
        <dsp:cNvPr id="0" name=""/>
        <dsp:cNvSpPr/>
      </dsp:nvSpPr>
      <dsp:spPr>
        <a:xfrm>
          <a:off x="0" y="6018"/>
          <a:ext cx="7920880" cy="6552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 jsou shodné.</a:t>
          </a:r>
          <a:endParaRPr lang="cs-CZ" sz="2800" kern="1200" dirty="0"/>
        </a:p>
      </dsp:txBody>
      <dsp:txXfrm>
        <a:off x="31984" y="38002"/>
        <a:ext cx="7856912" cy="5912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6C1A9-135C-4ADD-9645-C60950BBB1B2}">
      <dsp:nvSpPr>
        <dsp:cNvPr id="0" name=""/>
        <dsp:cNvSpPr/>
      </dsp:nvSpPr>
      <dsp:spPr>
        <a:xfrm>
          <a:off x="0" y="376"/>
          <a:ext cx="3312368" cy="522843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10000"/>
                <a:alpha val="94000"/>
                <a:satMod val="120000"/>
                <a:lumMod val="11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Rovnoběžník</a:t>
          </a:r>
          <a:endParaRPr lang="cs-CZ" sz="3200" kern="1200" dirty="0"/>
        </a:p>
      </dsp:txBody>
      <dsp:txXfrm>
        <a:off x="25523" y="25899"/>
        <a:ext cx="3261322" cy="4717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5BC85-BBE6-4AA4-AFA8-7A4D6CA262BB}">
      <dsp:nvSpPr>
        <dsp:cNvPr id="0" name=""/>
        <dsp:cNvSpPr/>
      </dsp:nvSpPr>
      <dsp:spPr>
        <a:xfrm>
          <a:off x="0" y="188"/>
          <a:ext cx="6804756" cy="522843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Součet všech vnitřních úhlů je 360°.</a:t>
          </a:r>
          <a:endParaRPr lang="cs-CZ" sz="3200" kern="1200" dirty="0"/>
        </a:p>
      </dsp:txBody>
      <dsp:txXfrm>
        <a:off x="25523" y="25711"/>
        <a:ext cx="6753710" cy="4717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99694-7505-428E-88FE-78C9DD859D41}">
      <dsp:nvSpPr>
        <dsp:cNvPr id="0" name=""/>
        <dsp:cNvSpPr/>
      </dsp:nvSpPr>
      <dsp:spPr>
        <a:xfrm>
          <a:off x="0" y="21696"/>
          <a:ext cx="6120680" cy="8424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Protější úhly jsou shodné.</a:t>
          </a:r>
          <a:endParaRPr lang="cs-CZ" sz="3600" kern="1200" dirty="0"/>
        </a:p>
      </dsp:txBody>
      <dsp:txXfrm>
        <a:off x="41123" y="62819"/>
        <a:ext cx="6038434" cy="7601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A9056-EE68-4409-87F8-925C48328A41}">
      <dsp:nvSpPr>
        <dsp:cNvPr id="0" name=""/>
        <dsp:cNvSpPr/>
      </dsp:nvSpPr>
      <dsp:spPr>
        <a:xfrm>
          <a:off x="0" y="233"/>
          <a:ext cx="2699336" cy="5227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alpha val="94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Rovnoběžník</a:t>
          </a:r>
          <a:endParaRPr lang="cs-CZ" sz="2800" kern="1200" dirty="0"/>
        </a:p>
      </dsp:txBody>
      <dsp:txXfrm>
        <a:off x="25519" y="25752"/>
        <a:ext cx="2648298" cy="47171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95705-A0A4-4351-A119-94B9CF753A66}">
      <dsp:nvSpPr>
        <dsp:cNvPr id="0" name=""/>
        <dsp:cNvSpPr/>
      </dsp:nvSpPr>
      <dsp:spPr>
        <a:xfrm>
          <a:off x="0" y="72009"/>
          <a:ext cx="7920879" cy="10081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Výška rovnoběžníku – kolmice na stranu</a:t>
          </a:r>
          <a:endParaRPr lang="cs-CZ" sz="3200" kern="1200" dirty="0"/>
        </a:p>
      </dsp:txBody>
      <dsp:txXfrm>
        <a:off x="49212" y="121221"/>
        <a:ext cx="7822455" cy="90968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DDD2B0-6316-4324-ACEE-0E198A716085}">
      <dsp:nvSpPr>
        <dsp:cNvPr id="0" name=""/>
        <dsp:cNvSpPr/>
      </dsp:nvSpPr>
      <dsp:spPr>
        <a:xfrm>
          <a:off x="0" y="108011"/>
          <a:ext cx="7848872" cy="576064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Výška na stranu a je shodná s výškou na stranu c</a:t>
          </a:r>
          <a:r>
            <a:rPr lang="cs-CZ" sz="2100" kern="1200" dirty="0" smtClean="0"/>
            <a:t>.</a:t>
          </a:r>
          <a:endParaRPr lang="cs-CZ" sz="2100" kern="1200" dirty="0"/>
        </a:p>
      </dsp:txBody>
      <dsp:txXfrm>
        <a:off x="28121" y="136132"/>
        <a:ext cx="7792630" cy="51982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53D1C9-B413-4233-9542-C98A21D7747A}">
      <dsp:nvSpPr>
        <dsp:cNvPr id="0" name=""/>
        <dsp:cNvSpPr/>
      </dsp:nvSpPr>
      <dsp:spPr>
        <a:xfrm>
          <a:off x="0" y="2923"/>
          <a:ext cx="7830616" cy="7862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"/>
                <a:alpha val="94000"/>
                <a:satMod val="12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800" kern="1200" dirty="0" smtClean="0"/>
            <a:t>Výška na stranu b je shodná s výškou na stranu d.</a:t>
          </a:r>
          <a:endParaRPr lang="cs-CZ" sz="2800" kern="1200" dirty="0"/>
        </a:p>
      </dsp:txBody>
      <dsp:txXfrm>
        <a:off x="38381" y="41304"/>
        <a:ext cx="7753854" cy="70947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B5D95-CF3E-4B8E-89AF-55566D823A9C}">
      <dsp:nvSpPr>
        <dsp:cNvPr id="0" name=""/>
        <dsp:cNvSpPr/>
      </dsp:nvSpPr>
      <dsp:spPr>
        <a:xfrm>
          <a:off x="0" y="9633"/>
          <a:ext cx="6624736" cy="9360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/>
            <a:t>Úhlopříčky rovnoběžníku:</a:t>
          </a:r>
          <a:endParaRPr lang="cs-CZ" sz="4000" kern="1200"/>
        </a:p>
      </dsp:txBody>
      <dsp:txXfrm>
        <a:off x="45692" y="55325"/>
        <a:ext cx="6533352" cy="8446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40CD99-E1DD-43C0-94E7-6CF51408B129}">
      <dsp:nvSpPr>
        <dsp:cNvPr id="0" name=""/>
        <dsp:cNvSpPr/>
      </dsp:nvSpPr>
      <dsp:spPr>
        <a:xfrm>
          <a:off x="0" y="51"/>
          <a:ext cx="7632848" cy="936000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Úhlopříčky se vzájemně půlí, </a:t>
          </a:r>
          <a:endParaRPr lang="cs-CZ" sz="4000" kern="1200" dirty="0"/>
        </a:p>
      </dsp:txBody>
      <dsp:txXfrm>
        <a:off x="45692" y="45743"/>
        <a:ext cx="7541464" cy="84461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78685-7B02-43F4-9A53-F41F8D362AC9}">
      <dsp:nvSpPr>
        <dsp:cNvPr id="0" name=""/>
        <dsp:cNvSpPr/>
      </dsp:nvSpPr>
      <dsp:spPr>
        <a:xfrm>
          <a:off x="0" y="36055"/>
          <a:ext cx="7704856" cy="936000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tvoří střed středové souměrnosti.</a:t>
          </a:r>
          <a:endParaRPr lang="cs-CZ" sz="4000" kern="1200" dirty="0"/>
        </a:p>
      </dsp:txBody>
      <dsp:txXfrm>
        <a:off x="45692" y="81747"/>
        <a:ext cx="7613472" cy="84461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A66F1F-1B02-44D6-A0F9-C7EACDF27C0B}">
      <dsp:nvSpPr>
        <dsp:cNvPr id="0" name=""/>
        <dsp:cNvSpPr/>
      </dsp:nvSpPr>
      <dsp:spPr>
        <a:xfrm>
          <a:off x="0" y="81951"/>
          <a:ext cx="4755544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smtClean="0"/>
            <a:t>Speciální rovnoběžníky:</a:t>
          </a:r>
          <a:endParaRPr lang="cs-CZ" sz="3300" kern="1200"/>
        </a:p>
      </dsp:txBody>
      <dsp:txXfrm>
        <a:off x="37696" y="119647"/>
        <a:ext cx="4680152" cy="69680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1E9220-EBEE-4667-9FDC-D0ED2E4D47A3}">
      <dsp:nvSpPr>
        <dsp:cNvPr id="0" name=""/>
        <dsp:cNvSpPr/>
      </dsp:nvSpPr>
      <dsp:spPr>
        <a:xfrm>
          <a:off x="0" y="8259"/>
          <a:ext cx="8352928" cy="7956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Najdi:</a:t>
          </a:r>
          <a:endParaRPr lang="cs-CZ" sz="3400" kern="1200"/>
        </a:p>
      </dsp:txBody>
      <dsp:txXfrm>
        <a:off x="38838" y="47097"/>
        <a:ext cx="8275252" cy="717924"/>
      </dsp:txXfrm>
    </dsp:sp>
    <dsp:sp modelId="{6C997E3C-6F69-4985-8CAA-23CCA1C1662D}">
      <dsp:nvSpPr>
        <dsp:cNvPr id="0" name=""/>
        <dsp:cNvSpPr/>
      </dsp:nvSpPr>
      <dsp:spPr>
        <a:xfrm>
          <a:off x="0" y="803859"/>
          <a:ext cx="8352928" cy="1794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205" tIns="43180" rIns="241808" bIns="43180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700" kern="1200" smtClean="0"/>
            <a:t>a) obdélník</a:t>
          </a:r>
          <a:endParaRPr lang="cs-CZ" sz="2700" kern="120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700" kern="1200" smtClean="0"/>
            <a:t>b) čtverec</a:t>
          </a:r>
          <a:endParaRPr lang="cs-CZ" sz="2700" kern="120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700" kern="1200" smtClean="0"/>
            <a:t>c) rovnoběžník</a:t>
          </a:r>
          <a:endParaRPr lang="cs-CZ" sz="2700" kern="120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700" kern="1200" smtClean="0"/>
            <a:t>d) lichoběžník</a:t>
          </a:r>
          <a:endParaRPr lang="cs-CZ" sz="2700" kern="1200"/>
        </a:p>
      </dsp:txBody>
      <dsp:txXfrm>
        <a:off x="0" y="803859"/>
        <a:ext cx="8352928" cy="17946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53492048-D09D-421E-9C0B-2BA50C8583D4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3469C1D4-DE73-4067-B60C-348719976F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diagramLayout" Target="../diagrams/layout10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diagramData" Target="../diagrams/data10.xml"/><Relationship Id="rId2" Type="http://schemas.openxmlformats.org/officeDocument/2006/relationships/diagramData" Target="../diagrams/data8.xml"/><Relationship Id="rId16" Type="http://schemas.microsoft.com/office/2007/relationships/diagramDrawing" Target="../diagrams/drawing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5" Type="http://schemas.openxmlformats.org/officeDocument/2006/relationships/diagramColors" Target="../diagrams/colors10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Relationship Id="rId14" Type="http://schemas.openxmlformats.org/officeDocument/2006/relationships/diagramQuickStyle" Target="../diagrams/quickStyle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diagramLayout" Target="../diagrams/layout13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diagramData" Target="../diagrams/data13.xml"/><Relationship Id="rId2" Type="http://schemas.openxmlformats.org/officeDocument/2006/relationships/diagramData" Target="../diagrams/data11.xml"/><Relationship Id="rId16" Type="http://schemas.microsoft.com/office/2007/relationships/diagramDrawing" Target="../diagrams/drawing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5" Type="http://schemas.openxmlformats.org/officeDocument/2006/relationships/diagramColors" Target="../diagrams/colors13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diagramQuickStyle" Target="../diagrams/quickStyle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24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Rovnoběžník 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6405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vlastnostmi a druhy rovnoběžníku.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geometrie. </a:t>
            </a:r>
            <a:r>
              <a:rPr lang="cs-CZ" sz="2400" dirty="0"/>
              <a:t>Pracovní list je možno doplnit na tabuli i pomocí funkce pera. </a:t>
            </a:r>
          </a:p>
          <a:p>
            <a:endParaRPr lang="cs-CZ" sz="2400" dirty="0" smtClean="0">
              <a:solidFill>
                <a:schemeClr val="tx1">
                  <a:lumMod val="75000"/>
                </a:schemeClr>
              </a:solidFill>
            </a:endParaRP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7592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Rovnoběžník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826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osoúhelník 3"/>
          <p:cNvSpPr/>
          <p:nvPr/>
        </p:nvSpPr>
        <p:spPr>
          <a:xfrm>
            <a:off x="2051720" y="2175540"/>
            <a:ext cx="3672408" cy="1728192"/>
          </a:xfrm>
          <a:prstGeom prst="parallelogram">
            <a:avLst/>
          </a:prstGeom>
          <a:solidFill>
            <a:srgbClr val="57050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700808"/>
            <a:ext cx="48245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D                                          C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A                                     B</a:t>
            </a:r>
            <a:endParaRPr lang="cs-CZ" sz="2800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458707928"/>
              </p:ext>
            </p:extLst>
          </p:nvPr>
        </p:nvGraphicFramePr>
        <p:xfrm>
          <a:off x="323528" y="501201"/>
          <a:ext cx="3312368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29056310"/>
              </p:ext>
            </p:extLst>
          </p:nvPr>
        </p:nvGraphicFramePr>
        <p:xfrm>
          <a:off x="503548" y="4797152"/>
          <a:ext cx="7992888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85580606"/>
              </p:ext>
            </p:extLst>
          </p:nvPr>
        </p:nvGraphicFramePr>
        <p:xfrm>
          <a:off x="539552" y="5517232"/>
          <a:ext cx="7920880" cy="667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" name="Šipka dolů 1"/>
          <p:cNvSpPr/>
          <p:nvPr/>
        </p:nvSpPr>
        <p:spPr>
          <a:xfrm>
            <a:off x="4319972" y="1484784"/>
            <a:ext cx="180020" cy="6907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3887924" y="3212976"/>
            <a:ext cx="180020" cy="6907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691680" y="2924944"/>
            <a:ext cx="576064" cy="114692"/>
          </a:xfrm>
          <a:prstGeom prst="rightArrow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860032" y="2982290"/>
            <a:ext cx="648072" cy="144000"/>
          </a:xfrm>
          <a:prstGeom prst="rightArrow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36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Graphic spid="3" grpId="0">
        <p:bldAsOne/>
      </p:bldGraphic>
      <p:bldP spid="2" grpId="0" animBg="1"/>
      <p:bldP spid="6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osoúhelník 3"/>
          <p:cNvSpPr/>
          <p:nvPr/>
        </p:nvSpPr>
        <p:spPr>
          <a:xfrm>
            <a:off x="2051720" y="2175540"/>
            <a:ext cx="3672408" cy="1728192"/>
          </a:xfrm>
          <a:prstGeom prst="parallelogram">
            <a:avLst/>
          </a:prstGeom>
          <a:solidFill>
            <a:srgbClr val="57050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700808"/>
            <a:ext cx="48245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D                                          C</a:t>
            </a:r>
          </a:p>
          <a:p>
            <a:r>
              <a:rPr lang="cs-CZ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     </a:t>
            </a:r>
            <a:r>
              <a:rPr lang="el-GR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δ</a:t>
            </a:r>
            <a:r>
              <a:rPr lang="cs-CZ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                                </a:t>
            </a:r>
            <a:r>
              <a:rPr lang="el-GR" sz="28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γ</a:t>
            </a:r>
            <a:endParaRPr lang="cs-CZ" sz="28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endParaRPr lang="cs-CZ" sz="28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</a:t>
            </a:r>
          </a:p>
          <a:p>
            <a:r>
              <a:rPr lang="cs-CZ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</a:t>
            </a:r>
            <a:r>
              <a:rPr lang="el-GR" sz="28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α</a:t>
            </a:r>
            <a:r>
              <a:rPr lang="cs-CZ" sz="28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                     </a:t>
            </a:r>
            <a:r>
              <a:rPr lang="cs-CZ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           </a:t>
            </a:r>
            <a:r>
              <a:rPr lang="el-GR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β</a:t>
            </a:r>
            <a:r>
              <a:rPr lang="cs-CZ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                      </a:t>
            </a:r>
            <a:endParaRPr lang="cs-CZ" sz="2800" dirty="0" smtClean="0"/>
          </a:p>
          <a:p>
            <a:r>
              <a:rPr lang="cs-CZ" sz="2800" dirty="0" smtClean="0"/>
              <a:t>A                                     B</a:t>
            </a:r>
            <a:endParaRPr lang="cs-CZ" sz="2800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736738108"/>
              </p:ext>
            </p:extLst>
          </p:nvPr>
        </p:nvGraphicFramePr>
        <p:xfrm>
          <a:off x="2555776" y="548680"/>
          <a:ext cx="3312368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957049311"/>
              </p:ext>
            </p:extLst>
          </p:nvPr>
        </p:nvGraphicFramePr>
        <p:xfrm>
          <a:off x="1115616" y="4994012"/>
          <a:ext cx="680475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3196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soúhelník 1"/>
          <p:cNvSpPr/>
          <p:nvPr/>
        </p:nvSpPr>
        <p:spPr>
          <a:xfrm>
            <a:off x="2195736" y="2060848"/>
            <a:ext cx="4392488" cy="208823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1988840"/>
            <a:ext cx="43924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</a:t>
            </a:r>
            <a:r>
              <a:rPr lang="el-GR" sz="2800" dirty="0" smtClean="0"/>
              <a:t>δ</a:t>
            </a:r>
            <a:r>
              <a:rPr lang="cs-CZ" sz="2800" dirty="0" smtClean="0"/>
              <a:t>                                          </a:t>
            </a:r>
            <a:r>
              <a:rPr lang="el-GR" sz="2800" dirty="0" smtClean="0"/>
              <a:t>γ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                                                    </a:t>
            </a:r>
            <a:r>
              <a:rPr lang="el-GR" sz="2800" dirty="0" smtClean="0"/>
              <a:t>α</a:t>
            </a:r>
            <a:r>
              <a:rPr lang="cs-CZ" sz="2800" dirty="0" smtClean="0"/>
              <a:t>                                          </a:t>
            </a:r>
            <a:r>
              <a:rPr lang="el-GR" sz="2800" dirty="0" smtClean="0"/>
              <a:t>β</a:t>
            </a:r>
            <a:r>
              <a:rPr lang="cs-CZ" sz="2800" dirty="0" smtClean="0"/>
              <a:t>                        </a:t>
            </a:r>
            <a:endParaRPr lang="cs-CZ" sz="2800" dirty="0"/>
          </a:p>
        </p:txBody>
      </p:sp>
      <p:sp>
        <p:nvSpPr>
          <p:cNvPr id="5" name="Obousměrná vodorovná šipka 4"/>
          <p:cNvSpPr/>
          <p:nvPr/>
        </p:nvSpPr>
        <p:spPr>
          <a:xfrm rot="-1440000">
            <a:off x="2638929" y="2961144"/>
            <a:ext cx="3506103" cy="302159"/>
          </a:xfrm>
          <a:prstGeom prst="left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/>
          <p:cNvSpPr/>
          <p:nvPr/>
        </p:nvSpPr>
        <p:spPr>
          <a:xfrm rot="1860000">
            <a:off x="2828606" y="2983847"/>
            <a:ext cx="3023123" cy="216365"/>
          </a:xfrm>
          <a:prstGeom prst="leftRightArrow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576365907"/>
              </p:ext>
            </p:extLst>
          </p:nvPr>
        </p:nvGraphicFramePr>
        <p:xfrm>
          <a:off x="1547664" y="4869160"/>
          <a:ext cx="6120680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195932890"/>
              </p:ext>
            </p:extLst>
          </p:nvPr>
        </p:nvGraphicFramePr>
        <p:xfrm>
          <a:off x="2843808" y="673532"/>
          <a:ext cx="269933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8840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osoúhelník 3"/>
          <p:cNvSpPr/>
          <p:nvPr/>
        </p:nvSpPr>
        <p:spPr>
          <a:xfrm>
            <a:off x="1331640" y="1973885"/>
            <a:ext cx="3672408" cy="1728192"/>
          </a:xfrm>
          <a:prstGeom prst="parallelogram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556792"/>
            <a:ext cx="48245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D                    c                      C</a:t>
            </a:r>
          </a:p>
          <a:p>
            <a:r>
              <a:rPr lang="cs-CZ" sz="2800" dirty="0" smtClean="0"/>
              <a:t> 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b</a:t>
            </a:r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/>
              <a:t>d</a:t>
            </a:r>
            <a:r>
              <a:rPr lang="cs-CZ" sz="2800" dirty="0" smtClean="0"/>
              <a:t>                                    90° b  </a:t>
            </a:r>
          </a:p>
          <a:p>
            <a:r>
              <a:rPr lang="cs-CZ" sz="2800" dirty="0" smtClean="0"/>
              <a:t>                 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               </a:t>
            </a:r>
            <a:endParaRPr lang="cs-CZ" sz="2800" dirty="0"/>
          </a:p>
          <a:p>
            <a:r>
              <a:rPr lang="cs-CZ" sz="2800" dirty="0" smtClean="0"/>
              <a:t>                              90˚</a:t>
            </a:r>
          </a:p>
          <a:p>
            <a:r>
              <a:rPr lang="cs-CZ" sz="2800" dirty="0" smtClean="0"/>
              <a:t>A               </a:t>
            </a:r>
            <a:r>
              <a:rPr lang="cs-CZ" sz="2800" dirty="0" err="1" smtClean="0"/>
              <a:t>a</a:t>
            </a:r>
            <a:r>
              <a:rPr lang="cs-CZ" sz="2800" dirty="0" smtClean="0"/>
              <a:t>                      B</a:t>
            </a:r>
            <a:endParaRPr lang="cs-CZ" sz="28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3527884" y="1973885"/>
            <a:ext cx="0" cy="172819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91680" y="2348880"/>
            <a:ext cx="3024336" cy="720080"/>
          </a:xfrm>
          <a:prstGeom prst="line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>
            <a:off x="2915816" y="3227931"/>
            <a:ext cx="1188132" cy="777133"/>
          </a:xfrm>
          <a:prstGeom prst="arc">
            <a:avLst>
              <a:gd name="adj1" fmla="val 17196596"/>
              <a:gd name="adj2" fmla="val 0"/>
            </a:avLst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-3600000">
            <a:off x="3847125" y="2486925"/>
            <a:ext cx="1275288" cy="961822"/>
          </a:xfrm>
          <a:prstGeom prst="arc">
            <a:avLst>
              <a:gd name="adj1" fmla="val 16200000"/>
              <a:gd name="adj2" fmla="val 165738"/>
            </a:avLst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251290803"/>
              </p:ext>
            </p:extLst>
          </p:nvPr>
        </p:nvGraphicFramePr>
        <p:xfrm>
          <a:off x="467544" y="188640"/>
          <a:ext cx="7920879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40577968"/>
              </p:ext>
            </p:extLst>
          </p:nvPr>
        </p:nvGraphicFramePr>
        <p:xfrm>
          <a:off x="755576" y="4509120"/>
          <a:ext cx="7848872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436861454"/>
              </p:ext>
            </p:extLst>
          </p:nvPr>
        </p:nvGraphicFramePr>
        <p:xfrm>
          <a:off x="827584" y="5661248"/>
          <a:ext cx="7830616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300192" y="213285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err="1" smtClean="0"/>
              <a:t>v</a:t>
            </a:r>
            <a:r>
              <a:rPr lang="cs-CZ" sz="2800" baseline="-25000" dirty="0" err="1"/>
              <a:t>c</a:t>
            </a:r>
            <a:r>
              <a:rPr lang="cs-CZ" sz="2800" baseline="-25000" dirty="0" smtClean="0"/>
              <a:t>     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300484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baseline="-25000" dirty="0" err="1" smtClean="0"/>
              <a:t>b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d</a:t>
            </a:r>
            <a:r>
              <a:rPr lang="cs-CZ" sz="2800" baseline="-250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249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2" grpId="0" animBg="1"/>
      <p:bldGraphic spid="6" grpId="0">
        <p:bldAsOne/>
      </p:bldGraphic>
      <p:bldGraphic spid="9" grpId="0">
        <p:bldAsOne/>
      </p:bldGraphic>
      <p:bldP spid="1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soúhelník 1"/>
          <p:cNvSpPr/>
          <p:nvPr/>
        </p:nvSpPr>
        <p:spPr>
          <a:xfrm>
            <a:off x="1691680" y="1700808"/>
            <a:ext cx="5184576" cy="266429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2339752" y="1700808"/>
            <a:ext cx="3888432" cy="2664296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1691680" y="1700808"/>
            <a:ext cx="5184576" cy="2664296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362460237"/>
              </p:ext>
            </p:extLst>
          </p:nvPr>
        </p:nvGraphicFramePr>
        <p:xfrm>
          <a:off x="1259632" y="188640"/>
          <a:ext cx="6624736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2938783845"/>
              </p:ext>
            </p:extLst>
          </p:nvPr>
        </p:nvGraphicFramePr>
        <p:xfrm>
          <a:off x="899592" y="4509120"/>
          <a:ext cx="7632848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302053967"/>
              </p:ext>
            </p:extLst>
          </p:nvPr>
        </p:nvGraphicFramePr>
        <p:xfrm>
          <a:off x="899592" y="5589240"/>
          <a:ext cx="7704856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3" name="Šipka doprava 12"/>
          <p:cNvSpPr/>
          <p:nvPr/>
        </p:nvSpPr>
        <p:spPr>
          <a:xfrm>
            <a:off x="7524328" y="4869160"/>
            <a:ext cx="936104" cy="216024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025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  <p:bldGraphic spid="11" grpId="0">
        <p:bldAsOne/>
      </p:bldGraphic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37112607"/>
              </p:ext>
            </p:extLst>
          </p:nvPr>
        </p:nvGraphicFramePr>
        <p:xfrm>
          <a:off x="539552" y="332656"/>
          <a:ext cx="4755544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5652120" y="2060848"/>
            <a:ext cx="2664296" cy="10801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58592" y="2060848"/>
            <a:ext cx="1332148" cy="1332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čtverec 5"/>
          <p:cNvSpPr/>
          <p:nvPr/>
        </p:nvSpPr>
        <p:spPr>
          <a:xfrm rot="-3300000">
            <a:off x="2987824" y="3834626"/>
            <a:ext cx="1944216" cy="2402686"/>
          </a:xfrm>
          <a:prstGeom prst="diamond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8592" y="3717032"/>
            <a:ext cx="1581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čtverec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357301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obdélník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602128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kosočtverec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70094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52021941"/>
              </p:ext>
            </p:extLst>
          </p:nvPr>
        </p:nvGraphicFramePr>
        <p:xfrm>
          <a:off x="467544" y="188640"/>
          <a:ext cx="8352928" cy="2606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899592" y="3359040"/>
            <a:ext cx="2160240" cy="93610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80112" y="2564904"/>
            <a:ext cx="1008112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ichoběžník 5"/>
          <p:cNvSpPr/>
          <p:nvPr/>
        </p:nvSpPr>
        <p:spPr>
          <a:xfrm flipV="1">
            <a:off x="3563888" y="5517232"/>
            <a:ext cx="1800200" cy="864096"/>
          </a:xfrm>
          <a:prstGeom prst="trapezoid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čtverec 6"/>
          <p:cNvSpPr/>
          <p:nvPr/>
        </p:nvSpPr>
        <p:spPr>
          <a:xfrm>
            <a:off x="6948264" y="3717032"/>
            <a:ext cx="792088" cy="1008112"/>
          </a:xfrm>
          <a:prstGeom prst="diamon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>
            <a:off x="1115616" y="5661248"/>
            <a:ext cx="1368152" cy="792088"/>
          </a:xfrm>
          <a:prstGeom prst="parallelogram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ichoběžník 8"/>
          <p:cNvSpPr/>
          <p:nvPr/>
        </p:nvSpPr>
        <p:spPr>
          <a:xfrm>
            <a:off x="3419872" y="2564904"/>
            <a:ext cx="720080" cy="432048"/>
          </a:xfrm>
          <a:prstGeom prst="trapezoi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ichoběžník 10"/>
          <p:cNvSpPr/>
          <p:nvPr/>
        </p:nvSpPr>
        <p:spPr>
          <a:xfrm rot="16200000">
            <a:off x="7740352" y="1484784"/>
            <a:ext cx="648072" cy="864096"/>
          </a:xfrm>
          <a:prstGeom prst="trapezoid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>
            <a:off x="4139952" y="4221088"/>
            <a:ext cx="1800200" cy="504056"/>
          </a:xfrm>
          <a:prstGeom prst="parallelogram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020272" y="5445224"/>
            <a:ext cx="782858" cy="10081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256490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37915" y="165522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282651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47664" y="371703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57134" y="4240252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36296" y="4077072"/>
            <a:ext cx="396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594928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580526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5805264"/>
            <a:ext cx="396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56666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44877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129</TotalTime>
  <Words>233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Sketchbook</vt:lpstr>
      <vt:lpstr>Prezentace aplikace PowerPoint</vt:lpstr>
      <vt:lpstr>Prezentace aplikace PowerPoint</vt:lpstr>
      <vt:lpstr>Rovnoběžník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Rovnoběžník</dc:title>
  <dc:creator>Irena Nešněrová</dc:creator>
  <cp:lastModifiedBy>Irena</cp:lastModifiedBy>
  <cp:revision>17</cp:revision>
  <dcterms:created xsi:type="dcterms:W3CDTF">2013-10-08T18:04:13Z</dcterms:created>
  <dcterms:modified xsi:type="dcterms:W3CDTF">2013-11-26T11:42:55Z</dcterms:modified>
</cp:coreProperties>
</file>