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"/>
  </p:sldMasterIdLst>
  <p:sldIdLst>
    <p:sldId id="262" r:id="rId3"/>
    <p:sldId id="263" r:id="rId4"/>
    <p:sldId id="256" r:id="rId5"/>
    <p:sldId id="257" r:id="rId6"/>
    <p:sldId id="258" r:id="rId7"/>
    <p:sldId id="259" r:id="rId8"/>
    <p:sldId id="260" r:id="rId9"/>
    <p:sldId id="266" r:id="rId10"/>
    <p:sldId id="267" r:id="rId11"/>
    <p:sldId id="268" r:id="rId12"/>
    <p:sldId id="269" r:id="rId13"/>
    <p:sldId id="270" r:id="rId14"/>
    <p:sldId id="271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8" autoAdjust="0"/>
    <p:restoredTop sz="94671" autoAdjust="0"/>
  </p:normalViewPr>
  <p:slideViewPr>
    <p:cSldViewPr>
      <p:cViewPr>
        <p:scale>
          <a:sx n="62" d="100"/>
          <a:sy n="62" d="100"/>
        </p:scale>
        <p:origin x="-2148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0C21D6-66B4-4343-A94E-CB95B27260A6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D6B090DB-4539-4A60-BAA9-0A0299861B74}">
      <dgm:prSet/>
      <dgm:spPr/>
      <dgm:t>
        <a:bodyPr/>
        <a:lstStyle/>
        <a:p>
          <a:pPr rtl="0"/>
          <a:r>
            <a:rPr lang="cs-CZ" smtClean="0"/>
            <a:t>Objem kvádru:</a:t>
          </a:r>
          <a:endParaRPr lang="cs-CZ"/>
        </a:p>
      </dgm:t>
    </dgm:pt>
    <dgm:pt modelId="{95E3C7C5-7EBA-444B-B4ED-290957C3BCA7}" type="parTrans" cxnId="{1F16CF30-9D99-4C56-B6B9-D63D7FA2990F}">
      <dgm:prSet/>
      <dgm:spPr/>
      <dgm:t>
        <a:bodyPr/>
        <a:lstStyle/>
        <a:p>
          <a:endParaRPr lang="cs-CZ"/>
        </a:p>
      </dgm:t>
    </dgm:pt>
    <dgm:pt modelId="{D1F9F51B-8F80-4783-8ACF-0B64539B85ED}" type="sibTrans" cxnId="{1F16CF30-9D99-4C56-B6B9-D63D7FA2990F}">
      <dgm:prSet/>
      <dgm:spPr/>
      <dgm:t>
        <a:bodyPr/>
        <a:lstStyle/>
        <a:p>
          <a:endParaRPr lang="cs-CZ"/>
        </a:p>
      </dgm:t>
    </dgm:pt>
    <dgm:pt modelId="{46A6A6E7-C22C-4A0C-BC06-60DE91D3D80F}" type="pres">
      <dgm:prSet presAssocID="{B40C21D6-66B4-4343-A94E-CB95B27260A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64AD42-96F4-4C1F-9611-9E4E94058784}" type="pres">
      <dgm:prSet presAssocID="{D6B090DB-4539-4A60-BAA9-0A0299861B7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3CF8E6-8116-4604-810B-17DB6CB26F33}" type="presOf" srcId="{D6B090DB-4539-4A60-BAA9-0A0299861B74}" destId="{7C64AD42-96F4-4C1F-9611-9E4E94058784}" srcOrd="0" destOrd="0" presId="urn:microsoft.com/office/officeart/2005/8/layout/vList2"/>
    <dgm:cxn modelId="{83D43289-6F60-47DA-8992-026C4876F2E2}" type="presOf" srcId="{B40C21D6-66B4-4343-A94E-CB95B27260A6}" destId="{46A6A6E7-C22C-4A0C-BC06-60DE91D3D80F}" srcOrd="0" destOrd="0" presId="urn:microsoft.com/office/officeart/2005/8/layout/vList2"/>
    <dgm:cxn modelId="{1F16CF30-9D99-4C56-B6B9-D63D7FA2990F}" srcId="{B40C21D6-66B4-4343-A94E-CB95B27260A6}" destId="{D6B090DB-4539-4A60-BAA9-0A0299861B74}" srcOrd="0" destOrd="0" parTransId="{95E3C7C5-7EBA-444B-B4ED-290957C3BCA7}" sibTransId="{D1F9F51B-8F80-4783-8ACF-0B64539B85ED}"/>
    <dgm:cxn modelId="{2D4756B5-C54A-4D99-A889-907BC822C2E2}" type="presParOf" srcId="{46A6A6E7-C22C-4A0C-BC06-60DE91D3D80F}" destId="{7C64AD42-96F4-4C1F-9611-9E4E9405878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D14F7B-E3EF-4AC5-9FE1-51FB52116ED4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/>
      <dgm:spPr/>
      <dgm:t>
        <a:bodyPr/>
        <a:lstStyle/>
        <a:p>
          <a:endParaRPr lang="cs-CZ"/>
        </a:p>
      </dgm:t>
    </dgm:pt>
    <dgm:pt modelId="{683F6DDC-8D46-4090-9021-7DE15692ECC2}">
      <dgm:prSet/>
      <dgm:spPr/>
      <dgm:t>
        <a:bodyPr/>
        <a:lstStyle/>
        <a:p>
          <a:pPr rtl="0"/>
          <a:r>
            <a:rPr lang="cs-CZ" dirty="0" smtClean="0"/>
            <a:t>V = a . b . c</a:t>
          </a:r>
          <a:endParaRPr lang="cs-CZ" dirty="0"/>
        </a:p>
      </dgm:t>
    </dgm:pt>
    <dgm:pt modelId="{64AFEA2B-A964-457F-9A21-01324DDE1D8F}" type="parTrans" cxnId="{4D960193-E95B-4254-B7AA-6DB3DFC4C62B}">
      <dgm:prSet/>
      <dgm:spPr/>
      <dgm:t>
        <a:bodyPr/>
        <a:lstStyle/>
        <a:p>
          <a:endParaRPr lang="cs-CZ"/>
        </a:p>
      </dgm:t>
    </dgm:pt>
    <dgm:pt modelId="{9FF02E5C-0167-4E30-8163-70493642ECFA}" type="sibTrans" cxnId="{4D960193-E95B-4254-B7AA-6DB3DFC4C62B}">
      <dgm:prSet/>
      <dgm:spPr/>
      <dgm:t>
        <a:bodyPr/>
        <a:lstStyle/>
        <a:p>
          <a:endParaRPr lang="cs-CZ"/>
        </a:p>
      </dgm:t>
    </dgm:pt>
    <dgm:pt modelId="{BB41060C-1F0D-45DD-9818-F2DF3F41706B}" type="pres">
      <dgm:prSet presAssocID="{92D14F7B-E3EF-4AC5-9FE1-51FB52116ED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C1B44E-6596-4CFE-85A3-6FC5BDAB5DA8}" type="pres">
      <dgm:prSet presAssocID="{683F6DDC-8D46-4090-9021-7DE15692ECC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45DEC3-E34C-44CC-96C5-5A647F04783B}" type="presOf" srcId="{92D14F7B-E3EF-4AC5-9FE1-51FB52116ED4}" destId="{BB41060C-1F0D-45DD-9818-F2DF3F41706B}" srcOrd="0" destOrd="0" presId="urn:microsoft.com/office/officeart/2005/8/layout/vList2"/>
    <dgm:cxn modelId="{4D960193-E95B-4254-B7AA-6DB3DFC4C62B}" srcId="{92D14F7B-E3EF-4AC5-9FE1-51FB52116ED4}" destId="{683F6DDC-8D46-4090-9021-7DE15692ECC2}" srcOrd="0" destOrd="0" parTransId="{64AFEA2B-A964-457F-9A21-01324DDE1D8F}" sibTransId="{9FF02E5C-0167-4E30-8163-70493642ECFA}"/>
    <dgm:cxn modelId="{9990362E-BE5A-4AA9-998C-94B2EACAC60A}" type="presOf" srcId="{683F6DDC-8D46-4090-9021-7DE15692ECC2}" destId="{32C1B44E-6596-4CFE-85A3-6FC5BDAB5DA8}" srcOrd="0" destOrd="0" presId="urn:microsoft.com/office/officeart/2005/8/layout/vList2"/>
    <dgm:cxn modelId="{F544B5BC-6607-4AE1-B467-746109FC6356}" type="presParOf" srcId="{BB41060C-1F0D-45DD-9818-F2DF3F41706B}" destId="{32C1B44E-6596-4CFE-85A3-6FC5BDAB5DA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08DF99-0224-4C09-BDB7-EF81A6A411FA}" type="doc">
      <dgm:prSet loTypeId="urn:microsoft.com/office/officeart/2005/8/layout/vList2" loCatId="list" qsTypeId="urn:microsoft.com/office/officeart/2005/8/quickstyle/simple5" qsCatId="simple" csTypeId="urn:microsoft.com/office/officeart/2005/8/colors/accent1_5" csCatId="accent1" phldr="1"/>
      <dgm:spPr/>
      <dgm:t>
        <a:bodyPr/>
        <a:lstStyle/>
        <a:p>
          <a:endParaRPr lang="cs-CZ"/>
        </a:p>
      </dgm:t>
    </dgm:pt>
    <dgm:pt modelId="{DBAE632B-3588-4C66-8679-C7CEE3FF5BC3}">
      <dgm:prSet/>
      <dgm:spPr/>
      <dgm:t>
        <a:bodyPr/>
        <a:lstStyle/>
        <a:p>
          <a:pPr rtl="0"/>
          <a:r>
            <a:rPr lang="cs-CZ" smtClean="0"/>
            <a:t>Urči objem kvádru s rozměry 34 m, 28 m a 17 m.</a:t>
          </a:r>
          <a:endParaRPr lang="cs-CZ"/>
        </a:p>
      </dgm:t>
    </dgm:pt>
    <dgm:pt modelId="{2E837838-04EC-4BBF-AD42-07404074F10B}" type="parTrans" cxnId="{99608CBC-AE2E-4EA9-88C1-7D04A5E3E883}">
      <dgm:prSet/>
      <dgm:spPr/>
      <dgm:t>
        <a:bodyPr/>
        <a:lstStyle/>
        <a:p>
          <a:endParaRPr lang="cs-CZ"/>
        </a:p>
      </dgm:t>
    </dgm:pt>
    <dgm:pt modelId="{145FE87D-EF4A-4E7F-BB4D-88F3D69106FD}" type="sibTrans" cxnId="{99608CBC-AE2E-4EA9-88C1-7D04A5E3E883}">
      <dgm:prSet/>
      <dgm:spPr/>
      <dgm:t>
        <a:bodyPr/>
        <a:lstStyle/>
        <a:p>
          <a:endParaRPr lang="cs-CZ"/>
        </a:p>
      </dgm:t>
    </dgm:pt>
    <dgm:pt modelId="{9B89D91A-85E3-46D4-8F5F-A4DFE751596E}" type="pres">
      <dgm:prSet presAssocID="{5F08DF99-0224-4C09-BDB7-EF81A6A411F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E2FCF31-F897-4F3F-8639-A43FD39B21EA}" type="pres">
      <dgm:prSet presAssocID="{DBAE632B-3588-4C66-8679-C7CEE3FF5BC3}" presName="parentText" presStyleLbl="node1" presStyleIdx="0" presStyleCnt="1" custScaleY="14653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608CBC-AE2E-4EA9-88C1-7D04A5E3E883}" srcId="{5F08DF99-0224-4C09-BDB7-EF81A6A411FA}" destId="{DBAE632B-3588-4C66-8679-C7CEE3FF5BC3}" srcOrd="0" destOrd="0" parTransId="{2E837838-04EC-4BBF-AD42-07404074F10B}" sibTransId="{145FE87D-EF4A-4E7F-BB4D-88F3D69106FD}"/>
    <dgm:cxn modelId="{E1ADACB8-3047-49C2-933D-2888A3050DC4}" type="presOf" srcId="{5F08DF99-0224-4C09-BDB7-EF81A6A411FA}" destId="{9B89D91A-85E3-46D4-8F5F-A4DFE751596E}" srcOrd="0" destOrd="0" presId="urn:microsoft.com/office/officeart/2005/8/layout/vList2"/>
    <dgm:cxn modelId="{B267F1F5-2179-401B-A779-BE90A7CAFB49}" type="presOf" srcId="{DBAE632B-3588-4C66-8679-C7CEE3FF5BC3}" destId="{3E2FCF31-F897-4F3F-8639-A43FD39B21EA}" srcOrd="0" destOrd="0" presId="urn:microsoft.com/office/officeart/2005/8/layout/vList2"/>
    <dgm:cxn modelId="{2109844E-38EC-4821-90C8-8857BD3AB4BB}" type="presParOf" srcId="{9B89D91A-85E3-46D4-8F5F-A4DFE751596E}" destId="{3E2FCF31-F897-4F3F-8639-A43FD39B21E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C022395-5BDC-4791-B7AB-11AFB916AA6B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7D2D78F1-8FDC-48BE-83F7-09A78D0B670E}">
      <dgm:prSet/>
      <dgm:spPr/>
      <dgm:t>
        <a:bodyPr/>
        <a:lstStyle/>
        <a:p>
          <a:pPr rtl="0"/>
          <a:r>
            <a:rPr lang="cs-CZ" dirty="0" smtClean="0"/>
            <a:t>Kolik vody se natočí do bazénu 2m hlubokého s rozměry dna </a:t>
          </a:r>
          <a:r>
            <a:rPr lang="cs-CZ" dirty="0" smtClean="0"/>
            <a:t>15m </a:t>
          </a:r>
          <a:r>
            <a:rPr lang="cs-CZ" dirty="0" smtClean="0"/>
            <a:t>a </a:t>
          </a:r>
          <a:r>
            <a:rPr lang="cs-CZ" dirty="0" smtClean="0"/>
            <a:t>30m</a:t>
          </a:r>
          <a:r>
            <a:rPr lang="cs-CZ" dirty="0" smtClean="0"/>
            <a:t>, sahá-li voda </a:t>
          </a:r>
          <a:r>
            <a:rPr lang="cs-CZ" dirty="0" smtClean="0"/>
            <a:t>40cm </a:t>
          </a:r>
          <a:r>
            <a:rPr lang="cs-CZ" dirty="0" smtClean="0"/>
            <a:t>pod okraj bazénu?</a:t>
          </a:r>
          <a:endParaRPr lang="cs-CZ" dirty="0"/>
        </a:p>
      </dgm:t>
    </dgm:pt>
    <dgm:pt modelId="{4E6C9C5C-63BE-4F1B-931D-0891CCE7E56B}" type="parTrans" cxnId="{FCE735B4-54FD-49E5-B7A9-AEA255C629EF}">
      <dgm:prSet/>
      <dgm:spPr/>
      <dgm:t>
        <a:bodyPr/>
        <a:lstStyle/>
        <a:p>
          <a:endParaRPr lang="cs-CZ"/>
        </a:p>
      </dgm:t>
    </dgm:pt>
    <dgm:pt modelId="{31570822-8B82-43E2-A902-2CD22CD388D6}" type="sibTrans" cxnId="{FCE735B4-54FD-49E5-B7A9-AEA255C629EF}">
      <dgm:prSet/>
      <dgm:spPr/>
      <dgm:t>
        <a:bodyPr/>
        <a:lstStyle/>
        <a:p>
          <a:endParaRPr lang="cs-CZ"/>
        </a:p>
      </dgm:t>
    </dgm:pt>
    <dgm:pt modelId="{C9E08BF0-9C1D-45F0-91CC-D6EAA71C603C}" type="pres">
      <dgm:prSet presAssocID="{6C022395-5BDC-4791-B7AB-11AFB916AA6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CDCC8D3-6541-43E1-ADAC-FB3E017E7F7F}" type="pres">
      <dgm:prSet presAssocID="{7D2D78F1-8FDC-48BE-83F7-09A78D0B670E}" presName="parentText" presStyleLbl="node1" presStyleIdx="0" presStyleCnt="1" custScaleY="10522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E735B4-54FD-49E5-B7A9-AEA255C629EF}" srcId="{6C022395-5BDC-4791-B7AB-11AFB916AA6B}" destId="{7D2D78F1-8FDC-48BE-83F7-09A78D0B670E}" srcOrd="0" destOrd="0" parTransId="{4E6C9C5C-63BE-4F1B-931D-0891CCE7E56B}" sibTransId="{31570822-8B82-43E2-A902-2CD22CD388D6}"/>
    <dgm:cxn modelId="{75556951-86AD-41EC-BD65-6F5675F3B060}" type="presOf" srcId="{7D2D78F1-8FDC-48BE-83F7-09A78D0B670E}" destId="{CCDCC8D3-6541-43E1-ADAC-FB3E017E7F7F}" srcOrd="0" destOrd="0" presId="urn:microsoft.com/office/officeart/2005/8/layout/vList2"/>
    <dgm:cxn modelId="{4105DCC0-637D-4A1A-BD03-3AA89383D43E}" type="presOf" srcId="{6C022395-5BDC-4791-B7AB-11AFB916AA6B}" destId="{C9E08BF0-9C1D-45F0-91CC-D6EAA71C603C}" srcOrd="0" destOrd="0" presId="urn:microsoft.com/office/officeart/2005/8/layout/vList2"/>
    <dgm:cxn modelId="{DE42286D-AF29-4E63-947E-F1846209E6E6}" type="presParOf" srcId="{C9E08BF0-9C1D-45F0-91CC-D6EAA71C603C}" destId="{CCDCC8D3-6541-43E1-ADAC-FB3E017E7F7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BCAB39B-8BF0-4758-B7DE-7231FAD6FA76}" type="doc">
      <dgm:prSet loTypeId="urn:microsoft.com/office/officeart/2005/8/layout/vList2" loCatId="list" qsTypeId="urn:microsoft.com/office/officeart/2005/8/quickstyle/simple1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D4C56BBF-CABF-4743-8E99-449FB5666FCF}">
      <dgm:prSet/>
      <dgm:spPr/>
      <dgm:t>
        <a:bodyPr/>
        <a:lstStyle/>
        <a:p>
          <a:pPr rtl="0"/>
          <a:r>
            <a:rPr lang="cs-CZ" dirty="0" smtClean="0"/>
            <a:t>Jak vysoko sahá voda v nádrži tvaru kvádru s rozměry dna </a:t>
          </a:r>
          <a:r>
            <a:rPr lang="cs-CZ" dirty="0" smtClean="0"/>
            <a:t>5 m </a:t>
          </a:r>
          <a:r>
            <a:rPr lang="cs-CZ" dirty="0" smtClean="0"/>
            <a:t>a 7 m, obsahuje – </a:t>
          </a:r>
          <a:r>
            <a:rPr lang="cs-CZ" dirty="0" err="1" smtClean="0"/>
            <a:t>li</a:t>
          </a:r>
          <a:r>
            <a:rPr lang="cs-CZ" dirty="0" smtClean="0"/>
            <a:t>  1225 hl vody?</a:t>
          </a:r>
          <a:endParaRPr lang="cs-CZ" dirty="0"/>
        </a:p>
      </dgm:t>
    </dgm:pt>
    <dgm:pt modelId="{124A5469-F2CF-4222-90C3-7E6D70E94B39}" type="parTrans" cxnId="{2479DDEC-BC6C-4000-A707-275866E444F8}">
      <dgm:prSet/>
      <dgm:spPr/>
      <dgm:t>
        <a:bodyPr/>
        <a:lstStyle/>
        <a:p>
          <a:endParaRPr lang="cs-CZ"/>
        </a:p>
      </dgm:t>
    </dgm:pt>
    <dgm:pt modelId="{F0F6240D-3E76-43AF-A055-3C4C430FCA82}" type="sibTrans" cxnId="{2479DDEC-BC6C-4000-A707-275866E444F8}">
      <dgm:prSet/>
      <dgm:spPr/>
      <dgm:t>
        <a:bodyPr/>
        <a:lstStyle/>
        <a:p>
          <a:endParaRPr lang="cs-CZ"/>
        </a:p>
      </dgm:t>
    </dgm:pt>
    <dgm:pt modelId="{95787D79-0A5E-4196-9B5A-89C6B17CBC51}" type="pres">
      <dgm:prSet presAssocID="{DBCAB39B-8BF0-4758-B7DE-7231FAD6FA7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78CA25E-98C1-4D23-AA35-A08704B08F11}" type="pres">
      <dgm:prSet presAssocID="{D4C56BBF-CABF-4743-8E99-449FB5666FCF}" presName="parentText" presStyleLbl="node1" presStyleIdx="0" presStyleCnt="1" custScaleX="100000" custScaleY="7743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588507-BFB8-416B-BD66-B967D59DAC50}" type="presOf" srcId="{D4C56BBF-CABF-4743-8E99-449FB5666FCF}" destId="{278CA25E-98C1-4D23-AA35-A08704B08F11}" srcOrd="0" destOrd="0" presId="urn:microsoft.com/office/officeart/2005/8/layout/vList2"/>
    <dgm:cxn modelId="{BD24CD6A-60C2-4859-B04D-F49B728CEE9D}" type="presOf" srcId="{DBCAB39B-8BF0-4758-B7DE-7231FAD6FA76}" destId="{95787D79-0A5E-4196-9B5A-89C6B17CBC51}" srcOrd="0" destOrd="0" presId="urn:microsoft.com/office/officeart/2005/8/layout/vList2"/>
    <dgm:cxn modelId="{2479DDEC-BC6C-4000-A707-275866E444F8}" srcId="{DBCAB39B-8BF0-4758-B7DE-7231FAD6FA76}" destId="{D4C56BBF-CABF-4743-8E99-449FB5666FCF}" srcOrd="0" destOrd="0" parTransId="{124A5469-F2CF-4222-90C3-7E6D70E94B39}" sibTransId="{F0F6240D-3E76-43AF-A055-3C4C430FCA82}"/>
    <dgm:cxn modelId="{260DAC90-2077-4522-ABDD-3014D5874858}" type="presParOf" srcId="{95787D79-0A5E-4196-9B5A-89C6B17CBC51}" destId="{278CA25E-98C1-4D23-AA35-A08704B08F1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64AD42-96F4-4C1F-9611-9E4E94058784}">
      <dsp:nvSpPr>
        <dsp:cNvPr id="0" name=""/>
        <dsp:cNvSpPr/>
      </dsp:nvSpPr>
      <dsp:spPr>
        <a:xfrm>
          <a:off x="0" y="2125"/>
          <a:ext cx="4032448" cy="100386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</a:schemeClr>
            </a:gs>
            <a:gs pos="90000">
              <a:schemeClr val="accent4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4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Objem kvádru:</a:t>
          </a:r>
          <a:endParaRPr lang="cs-CZ" sz="4400" kern="1200"/>
        </a:p>
      </dsp:txBody>
      <dsp:txXfrm>
        <a:off x="49004" y="51129"/>
        <a:ext cx="3934440" cy="9058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C1B44E-6596-4CFE-85A3-6FC5BDAB5DA8}">
      <dsp:nvSpPr>
        <dsp:cNvPr id="0" name=""/>
        <dsp:cNvSpPr/>
      </dsp:nvSpPr>
      <dsp:spPr>
        <a:xfrm>
          <a:off x="0" y="9252"/>
          <a:ext cx="4032448" cy="127763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</a:schemeClr>
            </a:gs>
            <a:gs pos="90000">
              <a:schemeClr val="accent1">
                <a:shade val="50000"/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1">
              <a:shade val="5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l" defTabSz="2489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V = a . b . c</a:t>
          </a:r>
          <a:endParaRPr lang="cs-CZ" sz="5600" kern="1200" dirty="0"/>
        </a:p>
      </dsp:txBody>
      <dsp:txXfrm>
        <a:off x="62369" y="71621"/>
        <a:ext cx="3907710" cy="11529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2FCF31-F897-4F3F-8639-A43FD39B21EA}">
      <dsp:nvSpPr>
        <dsp:cNvPr id="0" name=""/>
        <dsp:cNvSpPr/>
      </dsp:nvSpPr>
      <dsp:spPr>
        <a:xfrm>
          <a:off x="0" y="72006"/>
          <a:ext cx="7992888" cy="936107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</a:schemeClr>
            </a:gs>
            <a:gs pos="90000">
              <a:schemeClr val="accent1">
                <a:alpha val="90000"/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1">
              <a:alpha val="9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mtClean="0"/>
            <a:t>Urči objem kvádru s rozměry 34 m, 28 m a 17 m.</a:t>
          </a:r>
          <a:endParaRPr lang="cs-CZ" sz="2800" kern="1200"/>
        </a:p>
      </dsp:txBody>
      <dsp:txXfrm>
        <a:off x="45697" y="117703"/>
        <a:ext cx="7901494" cy="8447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CC8D3-6541-43E1-ADAC-FB3E017E7F7F}">
      <dsp:nvSpPr>
        <dsp:cNvPr id="0" name=""/>
        <dsp:cNvSpPr/>
      </dsp:nvSpPr>
      <dsp:spPr>
        <a:xfrm>
          <a:off x="0" y="13701"/>
          <a:ext cx="8640960" cy="1772797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</a:schemeClr>
            </a:gs>
            <a:gs pos="90000">
              <a:schemeClr val="accent1">
                <a:shade val="50000"/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1">
              <a:shade val="5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Kolik vody se natočí do bazénu 2m hlubokého s rozměry dna </a:t>
          </a:r>
          <a:r>
            <a:rPr lang="cs-CZ" sz="3200" kern="1200" dirty="0" smtClean="0"/>
            <a:t>15m </a:t>
          </a:r>
          <a:r>
            <a:rPr lang="cs-CZ" sz="3200" kern="1200" dirty="0" smtClean="0"/>
            <a:t>a </a:t>
          </a:r>
          <a:r>
            <a:rPr lang="cs-CZ" sz="3200" kern="1200" dirty="0" smtClean="0"/>
            <a:t>30m</a:t>
          </a:r>
          <a:r>
            <a:rPr lang="cs-CZ" sz="3200" kern="1200" dirty="0" smtClean="0"/>
            <a:t>, sahá-li voda </a:t>
          </a:r>
          <a:r>
            <a:rPr lang="cs-CZ" sz="3200" kern="1200" dirty="0" smtClean="0"/>
            <a:t>40cm </a:t>
          </a:r>
          <a:r>
            <a:rPr lang="cs-CZ" sz="3200" kern="1200" dirty="0" smtClean="0"/>
            <a:t>pod okraj bazénu?</a:t>
          </a:r>
          <a:endParaRPr lang="cs-CZ" sz="3200" kern="1200" dirty="0"/>
        </a:p>
      </dsp:txBody>
      <dsp:txXfrm>
        <a:off x="86541" y="100242"/>
        <a:ext cx="8467878" cy="15997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CA25E-98C1-4D23-AA35-A08704B08F11}">
      <dsp:nvSpPr>
        <dsp:cNvPr id="0" name=""/>
        <dsp:cNvSpPr/>
      </dsp:nvSpPr>
      <dsp:spPr>
        <a:xfrm>
          <a:off x="0" y="4"/>
          <a:ext cx="8136904" cy="1386146"/>
        </a:xfrm>
        <a:prstGeom prst="roundRect">
          <a:avLst/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Jak vysoko sahá voda v nádrži tvaru kvádru s rozměry dna </a:t>
          </a:r>
          <a:r>
            <a:rPr lang="cs-CZ" sz="2700" kern="1200" dirty="0" smtClean="0"/>
            <a:t>5 m </a:t>
          </a:r>
          <a:r>
            <a:rPr lang="cs-CZ" sz="2700" kern="1200" dirty="0" smtClean="0"/>
            <a:t>a 7 m, obsahuje – </a:t>
          </a:r>
          <a:r>
            <a:rPr lang="cs-CZ" sz="2700" kern="1200" dirty="0" err="1" smtClean="0"/>
            <a:t>li</a:t>
          </a:r>
          <a:r>
            <a:rPr lang="cs-CZ" sz="2700" kern="1200" dirty="0" smtClean="0"/>
            <a:t>  1225 hl vody?</a:t>
          </a:r>
          <a:endParaRPr lang="cs-CZ" sz="2700" kern="1200" dirty="0"/>
        </a:p>
      </dsp:txBody>
      <dsp:txXfrm>
        <a:off x="67666" y="67670"/>
        <a:ext cx="8001572" cy="12508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.xml"/><Relationship Id="rId7" Type="http://schemas.openxmlformats.org/officeDocument/2006/relationships/tags" Target="../tags/tag6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tags" Target="../tags/tag5.xml"/><Relationship Id="rId11" Type="http://schemas.openxmlformats.org/officeDocument/2006/relationships/image" Target="../media/image4.png"/><Relationship Id="rId5" Type="http://schemas.openxmlformats.org/officeDocument/2006/relationships/tags" Target="../tags/tag4.xml"/><Relationship Id="rId10" Type="http://schemas.openxmlformats.org/officeDocument/2006/relationships/image" Target="../media/image3.png"/><Relationship Id="rId4" Type="http://schemas.openxmlformats.org/officeDocument/2006/relationships/tags" Target="../tags/tag3.xml"/><Relationship Id="rId9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644386F-F038-43BA-A3DC-804F41759A9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8D3A56B-C088-40FB-882C-06C193CAA516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386F-F038-43BA-A3DC-804F41759A9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3A56B-C088-40FB-882C-06C193CAA51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644386F-F038-43BA-A3DC-804F41759A9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8D3A56B-C088-40FB-882C-06C193CAA51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386F-F038-43BA-A3DC-804F41759A9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3A56B-C088-40FB-882C-06C193CAA51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386F-F038-43BA-A3DC-804F41759A9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3A56B-C088-40FB-882C-06C193CAA51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386F-F038-43BA-A3DC-804F41759A9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3A56B-C088-40FB-882C-06C193CAA51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386F-F038-43BA-A3DC-804F41759A9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3A56B-C088-40FB-882C-06C193CAA5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386F-F038-43BA-A3DC-804F41759A9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8D3A56B-C088-40FB-882C-06C193CAA51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386F-F038-43BA-A3DC-804F41759A9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3A56B-C088-40FB-882C-06C193CAA51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386F-F038-43BA-A3DC-804F41759A9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3A56B-C088-40FB-882C-06C193CAA5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386F-F038-43BA-A3DC-804F41759A9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8D3A56B-C088-40FB-882C-06C193CAA5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3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7" y="116587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45720" indent="0" algn="ctr" defTabSz="914400" rtl="0" eaLnBrk="1" latinLnBrk="0" hangingPunct="1">
              <a:spcBef>
                <a:spcPct val="20000"/>
              </a:spcBef>
              <a:buNone/>
              <a:defRPr/>
            </a:lvl1pPr>
            <a:lvl2pPr marL="365760" indent="0" algn="ctr" defTabSz="914400" rtl="0" eaLnBrk="1" latinLnBrk="0" hangingPunct="1">
              <a:spcBef>
                <a:spcPct val="20000"/>
              </a:spcBef>
              <a:buNone/>
              <a:defRPr/>
            </a:lvl2pPr>
            <a:lvl3pPr marL="640080" indent="0" algn="ctr" defTabSz="914400" rtl="0" eaLnBrk="1" latinLnBrk="0" hangingPunct="1">
              <a:spcBef>
                <a:spcPct val="20000"/>
              </a:spcBef>
              <a:buNone/>
              <a:defRPr/>
            </a:lvl3pPr>
            <a:lvl4pPr marL="914400" indent="0" algn="ctr" defTabSz="914400" rtl="0" eaLnBrk="1" latinLnBrk="0" hangingPunct="1">
              <a:spcBef>
                <a:spcPct val="20000"/>
              </a:spcBef>
              <a:buNone/>
              <a:defRPr/>
            </a:lvl4pPr>
            <a:lvl5pPr marL="1097280" indent="0" algn="ctr" defTabSz="914400" rtl="0" eaLnBrk="1" latinLnBrk="0" hangingPunct="1">
              <a:spcBef>
                <a:spcPct val="20000"/>
              </a:spcBef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673352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45720" indent="0" algn="l" defTabSz="914400" rtl="0" eaLnBrk="1" latinLnBrk="0" hangingPunct="1">
              <a:spcBef>
                <a:spcPct val="20000"/>
              </a:spcBef>
              <a:buNone/>
              <a:defRPr sz="3200"/>
            </a:lvl1pPr>
            <a:lvl2pPr marL="365760" indent="0" algn="l" defTabSz="914400" rtl="0" eaLnBrk="1" latinLnBrk="0" hangingPunct="1">
              <a:spcBef>
                <a:spcPct val="20000"/>
              </a:spcBef>
              <a:buNone/>
              <a:defRPr sz="3200"/>
            </a:lvl2pPr>
            <a:lvl3pPr marL="640080" indent="0" algn="l" defTabSz="914400" rtl="0" eaLnBrk="1" latinLnBrk="0" hangingPunct="1">
              <a:spcBef>
                <a:spcPct val="20000"/>
              </a:spcBef>
              <a:buNone/>
              <a:defRPr sz="3200"/>
            </a:lvl3pPr>
            <a:lvl4pPr marL="914400" indent="0" algn="l" defTabSz="914400" rtl="0" eaLnBrk="1" latinLnBrk="0" hangingPunct="1">
              <a:spcBef>
                <a:spcPct val="20000"/>
              </a:spcBef>
              <a:buNone/>
              <a:defRPr sz="3200"/>
            </a:lvl4pPr>
            <a:lvl5pPr marL="1097280" indent="0" algn="l" defTabSz="914400" rtl="0" eaLnBrk="1" latinLnBrk="0" hangingPunct="1">
              <a:spcBef>
                <a:spcPct val="20000"/>
              </a:spcBef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300586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45720" indent="0" algn="l" defTabSz="914400" rtl="0" eaLnBrk="1" latinLnBrk="0" hangingPunct="1">
              <a:spcBef>
                <a:spcPct val="20000"/>
              </a:spcBef>
              <a:buNone/>
              <a:defRPr sz="3200"/>
            </a:lvl1pPr>
            <a:lvl2pPr marL="365760" indent="0" algn="l" defTabSz="914400" rtl="0" eaLnBrk="1" latinLnBrk="0" hangingPunct="1">
              <a:spcBef>
                <a:spcPct val="20000"/>
              </a:spcBef>
              <a:buNone/>
              <a:defRPr sz="3200"/>
            </a:lvl2pPr>
            <a:lvl3pPr marL="640080" indent="0" algn="l" defTabSz="914400" rtl="0" eaLnBrk="1" latinLnBrk="0" hangingPunct="1">
              <a:spcBef>
                <a:spcPct val="20000"/>
              </a:spcBef>
              <a:buNone/>
              <a:defRPr sz="3200"/>
            </a:lvl3pPr>
            <a:lvl4pPr marL="914400" indent="0" algn="l" defTabSz="914400" rtl="0" eaLnBrk="1" latinLnBrk="0" hangingPunct="1">
              <a:spcBef>
                <a:spcPct val="20000"/>
              </a:spcBef>
              <a:buNone/>
              <a:defRPr sz="3200"/>
            </a:lvl4pPr>
            <a:lvl5pPr marL="1097280" indent="0" algn="l" defTabSz="914400" rtl="0" eaLnBrk="1" latinLnBrk="0" hangingPunct="1">
              <a:spcBef>
                <a:spcPct val="20000"/>
              </a:spcBef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433837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45720" indent="0" algn="l" defTabSz="914400" rtl="0" eaLnBrk="1" latinLnBrk="0" hangingPunct="1">
              <a:spcBef>
                <a:spcPct val="20000"/>
              </a:spcBef>
              <a:buNone/>
              <a:defRPr sz="3200"/>
            </a:lvl1pPr>
            <a:lvl2pPr marL="365760" indent="0" algn="l" defTabSz="914400" rtl="0" eaLnBrk="1" latinLnBrk="0" hangingPunct="1">
              <a:spcBef>
                <a:spcPct val="20000"/>
              </a:spcBef>
              <a:buNone/>
              <a:defRPr sz="3200"/>
            </a:lvl2pPr>
            <a:lvl3pPr marL="640080" indent="0" algn="l" defTabSz="914400" rtl="0" eaLnBrk="1" latinLnBrk="0" hangingPunct="1">
              <a:spcBef>
                <a:spcPct val="20000"/>
              </a:spcBef>
              <a:buNone/>
              <a:defRPr sz="3200"/>
            </a:lvl3pPr>
            <a:lvl4pPr marL="914400" indent="0" algn="l" defTabSz="914400" rtl="0" eaLnBrk="1" latinLnBrk="0" hangingPunct="1">
              <a:spcBef>
                <a:spcPct val="20000"/>
              </a:spcBef>
              <a:buNone/>
              <a:defRPr sz="3200"/>
            </a:lvl4pPr>
            <a:lvl5pPr marL="1097280" indent="0" algn="l" defTabSz="914400" rtl="0" eaLnBrk="1" latinLnBrk="0" hangingPunct="1">
              <a:spcBef>
                <a:spcPct val="20000"/>
              </a:spcBef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258115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D644386F-F038-43BA-A3DC-804F41759A9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D8D3A56B-C088-40FB-882C-06C193CAA51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8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28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Objem kvádru 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0950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výpočtem objemu kvádru.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 a procvičení objemu kvádru a převodů jednotek objemu. Pracovní listy lze vyplnit i pomocí funkce pera. Lze je rovněž použít tištěné na papíře. Kde je možnost připojení více myší, lze využít systém </a:t>
            </a:r>
            <a:r>
              <a:rPr lang="cs-CZ" sz="2400" dirty="0" err="1" smtClean="0"/>
              <a:t>Multiple</a:t>
            </a:r>
            <a:r>
              <a:rPr lang="cs-CZ" sz="2400" dirty="0" smtClean="0"/>
              <a:t>-Mouse k soutěži mezi žáky.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03223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kvádru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266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77079137"/>
              </p:ext>
            </p:extLst>
          </p:nvPr>
        </p:nvGraphicFramePr>
        <p:xfrm>
          <a:off x="2699792" y="692696"/>
          <a:ext cx="4032448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644000847"/>
              </p:ext>
            </p:extLst>
          </p:nvPr>
        </p:nvGraphicFramePr>
        <p:xfrm>
          <a:off x="2699792" y="2924944"/>
          <a:ext cx="4032448" cy="1296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2987824" y="5013175"/>
            <a:ext cx="62646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– délka</a:t>
            </a:r>
          </a:p>
          <a:p>
            <a:r>
              <a:rPr lang="cs-CZ" sz="2800" dirty="0" smtClean="0"/>
              <a:t>b – šířka</a:t>
            </a:r>
          </a:p>
          <a:p>
            <a:r>
              <a:rPr lang="cs-CZ" sz="2800" dirty="0" smtClean="0"/>
              <a:t>c - výška</a:t>
            </a:r>
            <a:endParaRPr lang="cs-CZ" sz="2800" dirty="0"/>
          </a:p>
        </p:txBody>
      </p:sp>
      <p:sp>
        <p:nvSpPr>
          <p:cNvPr id="4" name="Krychle 3"/>
          <p:cNvSpPr/>
          <p:nvPr/>
        </p:nvSpPr>
        <p:spPr>
          <a:xfrm>
            <a:off x="539592" y="3753036"/>
            <a:ext cx="1656184" cy="2088232"/>
          </a:xfrm>
          <a:prstGeom prst="cub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653136"/>
            <a:ext cx="15841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400" dirty="0" smtClean="0"/>
              <a:t>  c</a:t>
            </a:r>
          </a:p>
          <a:p>
            <a:endParaRPr lang="cs-CZ" sz="2400" dirty="0"/>
          </a:p>
          <a:p>
            <a:r>
              <a:rPr lang="cs-CZ" sz="2400" dirty="0" smtClean="0"/>
              <a:t>	b</a:t>
            </a:r>
            <a:endParaRPr lang="cs-CZ" sz="2400" dirty="0"/>
          </a:p>
          <a:p>
            <a:r>
              <a:rPr lang="cs-CZ" sz="2400" dirty="0" smtClean="0"/>
              <a:t>a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60923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18214424"/>
              </p:ext>
            </p:extLst>
          </p:nvPr>
        </p:nvGraphicFramePr>
        <p:xfrm>
          <a:off x="683568" y="548680"/>
          <a:ext cx="7992888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403648" y="2564904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a . b . 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4312260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16 184 m</a:t>
            </a:r>
            <a:r>
              <a:rPr lang="cs-CZ" sz="2800" baseline="30000" dirty="0" smtClean="0"/>
              <a:t>3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3508883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34 . 28 . 17</a:t>
            </a:r>
            <a:endParaRPr lang="cs-CZ" sz="2800" dirty="0"/>
          </a:p>
        </p:txBody>
      </p:sp>
      <p:pic>
        <p:nvPicPr>
          <p:cNvPr id="1026" name="Picture 2" descr="C:\Users\Irena\AppData\Local\Microsoft\Windows\Temporary Internet Files\Content.IE5\OZZWMIG4\MP90039006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93179"/>
            <a:ext cx="2242301" cy="224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58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200742676"/>
              </p:ext>
            </p:extLst>
          </p:nvPr>
        </p:nvGraphicFramePr>
        <p:xfrm>
          <a:off x="251520" y="260648"/>
          <a:ext cx="8640960" cy="180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15616" y="2375302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Výška vody = 2 – 0,4 = 1,6m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7041" y="3690610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15 . 30 . 1,6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50912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720 m</a:t>
            </a:r>
            <a:r>
              <a:rPr lang="cs-CZ" sz="2800" baseline="30000" dirty="0" smtClean="0"/>
              <a:t>3</a:t>
            </a:r>
            <a:endParaRPr lang="cs-CZ" sz="2800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5589240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bazénu natočí 720m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vody.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306896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a . b . c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75808"/>
            <a:ext cx="2580741" cy="1893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3297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77180527"/>
              </p:ext>
            </p:extLst>
          </p:nvPr>
        </p:nvGraphicFramePr>
        <p:xfrm>
          <a:off x="467544" y="404664"/>
          <a:ext cx="8136904" cy="1386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619672" y="2348297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a . b . 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167390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122,5 = 7 . 5 . c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400506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c</a:t>
            </a:r>
            <a:r>
              <a:rPr lang="cs-CZ" sz="2800" dirty="0" smtClean="0"/>
              <a:t> = 3,5 m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301208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Voda sahá do výšky 3,5 m.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2367404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1225 hl = 122,5 m</a:t>
            </a:r>
            <a:r>
              <a:rPr lang="cs-CZ" sz="2800" baseline="30000" dirty="0" smtClean="0"/>
              <a:t>3</a:t>
            </a:r>
            <a:endParaRPr lang="cs-CZ" sz="2800" dirty="0"/>
          </a:p>
        </p:txBody>
      </p:sp>
      <p:pic>
        <p:nvPicPr>
          <p:cNvPr id="3074" name="Picture 2" descr="C:\Users\mamina\AppData\Local\Microsoft\Windows\Temporary Internet Files\Content.IE5\MWU4ZKAO\MP90040688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943" y="366073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6904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07504" y="404664"/>
            <a:ext cx="8833104" cy="759181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34,6 dl </a:t>
            </a:r>
            <a:r>
              <a:rPr lang="cs-CZ" sz="36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=</a:t>
            </a:r>
            <a:endParaRPr lang="cs-CZ" sz="36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/>
              <a:t>3460 </a:t>
            </a:r>
            <a:r>
              <a:rPr lang="cs-CZ" dirty="0" smtClean="0"/>
              <a:t>cm</a:t>
            </a:r>
            <a:r>
              <a:rPr lang="cs-CZ" baseline="30000" dirty="0" smtClean="0"/>
              <a:t>3</a:t>
            </a:r>
            <a:endParaRPr lang="cs-CZ" baseline="30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34600 cm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346000 cm</a:t>
            </a:r>
            <a:r>
              <a:rPr lang="cs-CZ" baseline="30000" dirty="0" smtClean="0"/>
              <a:t>3</a:t>
            </a:r>
            <a:endParaRPr lang="cs-CZ" baseline="30000" dirty="0"/>
          </a:p>
        </p:txBody>
      </p:sp>
      <p:pic>
        <p:nvPicPr>
          <p:cNvPr id="11" name="Obrázek 10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78126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79512" y="332656"/>
            <a:ext cx="8833104" cy="759181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7,5 </a:t>
            </a:r>
            <a:r>
              <a:rPr lang="cs-CZ" sz="36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cm</a:t>
            </a:r>
            <a:r>
              <a:rPr lang="cs-CZ" sz="3600" baseline="300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3</a:t>
            </a:r>
            <a:r>
              <a:rPr lang="cs-CZ" sz="36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=</a:t>
            </a:r>
            <a:endParaRPr lang="cs-CZ" sz="36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7 </a:t>
            </a:r>
            <a:r>
              <a:rPr lang="cs-CZ" dirty="0"/>
              <a:t>500 </a:t>
            </a:r>
            <a:r>
              <a:rPr lang="cs-CZ" dirty="0" smtClean="0"/>
              <a:t>dm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7 </a:t>
            </a:r>
            <a:r>
              <a:rPr lang="cs-CZ" dirty="0"/>
              <a:t>500 000 </a:t>
            </a:r>
            <a:r>
              <a:rPr lang="cs-CZ" dirty="0" smtClean="0"/>
              <a:t>dm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0,0075 dm</a:t>
            </a:r>
            <a:r>
              <a:rPr lang="cs-CZ" baseline="30000" dirty="0" smtClean="0"/>
              <a:t>3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52253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32008" y="404664"/>
            <a:ext cx="8833104" cy="759181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82,1 m</a:t>
            </a:r>
            <a:r>
              <a:rPr lang="cs-CZ" sz="3600" baseline="300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3</a:t>
            </a:r>
            <a:r>
              <a:rPr lang="cs-CZ" sz="36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=</a:t>
            </a:r>
            <a:endParaRPr lang="cs-CZ" sz="36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82100 dl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821000 dl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8210000 dl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625" y="3196246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70594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79512" y="332656"/>
            <a:ext cx="8833104" cy="759181"/>
          </a:xfrm>
        </p:spPr>
        <p:txBody>
          <a:bodyPr>
            <a:normAutofit fontScale="55000" lnSpcReduction="20000"/>
          </a:bodyPr>
          <a:lstStyle/>
          <a:p>
            <a:r>
              <a:rPr lang="cs-CZ" sz="96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27,5 dm</a:t>
            </a:r>
            <a:r>
              <a:rPr lang="cs-CZ" sz="9600" baseline="300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3</a:t>
            </a:r>
            <a:r>
              <a:rPr lang="cs-CZ" sz="96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=</a:t>
            </a:r>
            <a:endParaRPr lang="cs-CZ" sz="96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0,00275 hl</a:t>
            </a:r>
            <a:endParaRPr lang="de-DE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endParaRPr lang="de-DE" dirty="0"/>
          </a:p>
          <a:p>
            <a:r>
              <a:rPr lang="de-DE" dirty="0"/>
              <a:t>0,0275 hl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0,275 hl</a:t>
            </a:r>
            <a:endParaRPr lang="de-DE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93461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79512" y="404664"/>
            <a:ext cx="8833104" cy="759181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5,82 hl</a:t>
            </a:r>
            <a:r>
              <a:rPr lang="cs-CZ" sz="36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=</a:t>
            </a:r>
            <a:endParaRPr lang="cs-CZ" sz="36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5820 dl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58200 dl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0,00582 dl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6505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Autofit/>
          </a:bodyPr>
          <a:lstStyle/>
          <a:p>
            <a:r>
              <a:rPr lang="cs-CZ" sz="36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12,9 dl</a:t>
            </a:r>
            <a:r>
              <a:rPr lang="cs-CZ" sz="36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=</a:t>
            </a:r>
            <a:endParaRPr lang="cs-CZ" sz="36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1,29 ml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 </a:t>
            </a:r>
            <a:r>
              <a:rPr lang="cs-CZ" dirty="0"/>
              <a:t>290 </a:t>
            </a:r>
            <a:r>
              <a:rPr lang="cs-CZ" dirty="0" smtClean="0"/>
              <a:t>ml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12 </a:t>
            </a:r>
            <a:r>
              <a:rPr lang="cs-CZ" dirty="0" smtClean="0"/>
              <a:t>900 ml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21695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55163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3"/>
  <p:tag name="CHOICESCOUNT" val="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3"/>
  <p:tag name="CHOICESCOUNT" val="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3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MultipleChoice</Type>
  <ChoicesCount>3</ChoicesCount>
  <Orientation>Left</Orientation>
</Layout>
</file>

<file path=customXml/itemProps1.xml><?xml version="1.0" encoding="utf-8"?>
<ds:datastoreItem xmlns:ds="http://schemas.openxmlformats.org/officeDocument/2006/customXml" ds:itemID="{0C5AAC1C-B0CC-40BF-AA47-171DDF1FD00E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214</TotalTime>
  <Words>336</Words>
  <Application>Microsoft Office PowerPoint</Application>
  <PresentationFormat>Předvádění na obrazovce (4:3)</PresentationFormat>
  <Paragraphs>65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Mřížka</vt:lpstr>
      <vt:lpstr>Prezentace aplikace PowerPoint</vt:lpstr>
      <vt:lpstr>Prezentace aplikace PowerPoint</vt:lpstr>
      <vt:lpstr>Objem kvádru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Objem kvádru</dc:title>
  <dc:creator>Irena Nešněrová</dc:creator>
  <cp:lastModifiedBy>Irena</cp:lastModifiedBy>
  <cp:revision>20</cp:revision>
  <dcterms:created xsi:type="dcterms:W3CDTF">2013-10-20T13:17:43Z</dcterms:created>
  <dcterms:modified xsi:type="dcterms:W3CDTF">2013-12-04T06:45:11Z</dcterms:modified>
</cp:coreProperties>
</file>