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2"/>
  </p:sldMasterIdLst>
  <p:sldIdLst>
    <p:sldId id="263" r:id="rId3"/>
    <p:sldId id="264" r:id="rId4"/>
    <p:sldId id="256" r:id="rId5"/>
    <p:sldId id="257" r:id="rId6"/>
    <p:sldId id="270" r:id="rId7"/>
    <p:sldId id="271" r:id="rId8"/>
    <p:sldId id="259" r:id="rId9"/>
    <p:sldId id="258" r:id="rId10"/>
    <p:sldId id="260" r:id="rId11"/>
    <p:sldId id="261" r:id="rId12"/>
    <p:sldId id="266" r:id="rId13"/>
    <p:sldId id="267" r:id="rId14"/>
    <p:sldId id="268" r:id="rId15"/>
    <p:sldId id="269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44E9E5-231C-4D71-94C3-54829263F041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6954AA79-008A-49EB-BF3D-26D43E707652}">
      <dgm:prSet/>
      <dgm:spPr/>
      <dgm:t>
        <a:bodyPr/>
        <a:lstStyle/>
        <a:p>
          <a:pPr rtl="0"/>
          <a:r>
            <a:rPr lang="cs-CZ" smtClean="0"/>
            <a:t>Povrch válce:</a:t>
          </a:r>
          <a:endParaRPr lang="cs-CZ"/>
        </a:p>
      </dgm:t>
    </dgm:pt>
    <dgm:pt modelId="{8C0B60BD-9DA2-4D79-9699-A5AE262838ED}" type="parTrans" cxnId="{7E761F76-CFE8-4EE6-ABFF-D77AB3A830C6}">
      <dgm:prSet/>
      <dgm:spPr/>
      <dgm:t>
        <a:bodyPr/>
        <a:lstStyle/>
        <a:p>
          <a:endParaRPr lang="cs-CZ"/>
        </a:p>
      </dgm:t>
    </dgm:pt>
    <dgm:pt modelId="{F44098C2-A275-4DE7-A9FC-7F9596D2EE87}" type="sibTrans" cxnId="{7E761F76-CFE8-4EE6-ABFF-D77AB3A830C6}">
      <dgm:prSet/>
      <dgm:spPr/>
      <dgm:t>
        <a:bodyPr/>
        <a:lstStyle/>
        <a:p>
          <a:endParaRPr lang="cs-CZ"/>
        </a:p>
      </dgm:t>
    </dgm:pt>
    <dgm:pt modelId="{67B5D50D-DE44-4853-AD62-8370FCA0FA65}" type="pres">
      <dgm:prSet presAssocID="{1A44E9E5-231C-4D71-94C3-54829263F04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088055-D48B-4BF1-ADD2-EF637B153727}" type="pres">
      <dgm:prSet presAssocID="{6954AA79-008A-49EB-BF3D-26D43E70765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0BF9A4-6E90-4DF5-95CC-7117E71366F5}" type="presOf" srcId="{6954AA79-008A-49EB-BF3D-26D43E707652}" destId="{E1088055-D48B-4BF1-ADD2-EF637B153727}" srcOrd="0" destOrd="0" presId="urn:microsoft.com/office/officeart/2005/8/layout/vList2"/>
    <dgm:cxn modelId="{7E761F76-CFE8-4EE6-ABFF-D77AB3A830C6}" srcId="{1A44E9E5-231C-4D71-94C3-54829263F041}" destId="{6954AA79-008A-49EB-BF3D-26D43E707652}" srcOrd="0" destOrd="0" parTransId="{8C0B60BD-9DA2-4D79-9699-A5AE262838ED}" sibTransId="{F44098C2-A275-4DE7-A9FC-7F9596D2EE87}"/>
    <dgm:cxn modelId="{6758576B-EC40-4D42-A0CD-1ED5FE903AB1}" type="presOf" srcId="{1A44E9E5-231C-4D71-94C3-54829263F041}" destId="{67B5D50D-DE44-4853-AD62-8370FCA0FA65}" srcOrd="0" destOrd="0" presId="urn:microsoft.com/office/officeart/2005/8/layout/vList2"/>
    <dgm:cxn modelId="{088E1E41-B539-4C2F-BC70-F152B89F509B}" type="presParOf" srcId="{67B5D50D-DE44-4853-AD62-8370FCA0FA65}" destId="{E1088055-D48B-4BF1-ADD2-EF637B1537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B5DEFC-AA05-4F0D-AB2F-A106EDD151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9945530E-3815-44E5-AE66-F5D79B42CC39}">
      <dgm:prSet/>
      <dgm:spPr/>
      <dgm:t>
        <a:bodyPr/>
        <a:lstStyle/>
        <a:p>
          <a:pPr rtl="0"/>
          <a:r>
            <a:rPr lang="cs-CZ" dirty="0" smtClean="0"/>
            <a:t>Jaké obrazce tvoří povrch válce?</a:t>
          </a:r>
          <a:endParaRPr lang="cs-CZ" dirty="0"/>
        </a:p>
      </dgm:t>
    </dgm:pt>
    <dgm:pt modelId="{FCB00DD3-6293-455B-8508-D9DE1F4624F3}" type="parTrans" cxnId="{04877719-CE8C-4223-B887-3271B273E033}">
      <dgm:prSet/>
      <dgm:spPr/>
      <dgm:t>
        <a:bodyPr/>
        <a:lstStyle/>
        <a:p>
          <a:endParaRPr lang="cs-CZ"/>
        </a:p>
      </dgm:t>
    </dgm:pt>
    <dgm:pt modelId="{80883211-C0B8-48FF-9714-5F7BA20A52C5}" type="sibTrans" cxnId="{04877719-CE8C-4223-B887-3271B273E033}">
      <dgm:prSet/>
      <dgm:spPr/>
      <dgm:t>
        <a:bodyPr/>
        <a:lstStyle/>
        <a:p>
          <a:endParaRPr lang="cs-CZ"/>
        </a:p>
      </dgm:t>
    </dgm:pt>
    <dgm:pt modelId="{BCD080EA-7053-4CDA-BAD7-8686CA90B419}" type="pres">
      <dgm:prSet presAssocID="{3BB5DEFC-AA05-4F0D-AB2F-A106EDD151D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1B5423-346E-4337-8221-E21CE3C36A42}" type="pres">
      <dgm:prSet presAssocID="{9945530E-3815-44E5-AE66-F5D79B42CC3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83786C-0CA9-436C-B98A-AA967768BB31}" type="presOf" srcId="{9945530E-3815-44E5-AE66-F5D79B42CC39}" destId="{571B5423-346E-4337-8221-E21CE3C36A42}" srcOrd="0" destOrd="0" presId="urn:microsoft.com/office/officeart/2005/8/layout/vList2"/>
    <dgm:cxn modelId="{F236D760-A923-4FAC-84D2-20C337C81179}" type="presOf" srcId="{3BB5DEFC-AA05-4F0D-AB2F-A106EDD151DF}" destId="{BCD080EA-7053-4CDA-BAD7-8686CA90B419}" srcOrd="0" destOrd="0" presId="urn:microsoft.com/office/officeart/2005/8/layout/vList2"/>
    <dgm:cxn modelId="{04877719-CE8C-4223-B887-3271B273E033}" srcId="{3BB5DEFC-AA05-4F0D-AB2F-A106EDD151DF}" destId="{9945530E-3815-44E5-AE66-F5D79B42CC39}" srcOrd="0" destOrd="0" parTransId="{FCB00DD3-6293-455B-8508-D9DE1F4624F3}" sibTransId="{80883211-C0B8-48FF-9714-5F7BA20A52C5}"/>
    <dgm:cxn modelId="{84E5F974-A65A-41FB-B3B6-A397D84129D3}" type="presParOf" srcId="{BCD080EA-7053-4CDA-BAD7-8686CA90B419}" destId="{571B5423-346E-4337-8221-E21CE3C36A4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72F199-6E60-469F-809E-9AA80358F73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8868C2D-EE66-4785-84EA-D0C93A2AC2E0}">
      <dgm:prSet/>
      <dgm:spPr/>
      <dgm:t>
        <a:bodyPr/>
        <a:lstStyle/>
        <a:p>
          <a:pPr rtl="0"/>
          <a:r>
            <a:rPr lang="cs-CZ" dirty="0" smtClean="0"/>
            <a:t>Jak se počítá obsah kruhu?</a:t>
          </a:r>
          <a:endParaRPr lang="cs-CZ" dirty="0"/>
        </a:p>
      </dgm:t>
    </dgm:pt>
    <dgm:pt modelId="{42F9C771-34E5-4B95-A323-A50006931363}" type="parTrans" cxnId="{7B0690BB-A318-4D10-99B2-CE5070515B9D}">
      <dgm:prSet/>
      <dgm:spPr/>
      <dgm:t>
        <a:bodyPr/>
        <a:lstStyle/>
        <a:p>
          <a:endParaRPr lang="cs-CZ"/>
        </a:p>
      </dgm:t>
    </dgm:pt>
    <dgm:pt modelId="{299FF1CF-C003-483A-9C54-B963CE269176}" type="sibTrans" cxnId="{7B0690BB-A318-4D10-99B2-CE5070515B9D}">
      <dgm:prSet/>
      <dgm:spPr/>
      <dgm:t>
        <a:bodyPr/>
        <a:lstStyle/>
        <a:p>
          <a:endParaRPr lang="cs-CZ"/>
        </a:p>
      </dgm:t>
    </dgm:pt>
    <dgm:pt modelId="{A715B1A7-4A97-4927-A5BD-3D4A1805CC5F}" type="pres">
      <dgm:prSet presAssocID="{A872F199-6E60-469F-809E-9AA80358F73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6A1E1E-8F53-40A6-88F2-9660BAAEBB70}" type="pres">
      <dgm:prSet presAssocID="{28868C2D-EE66-4785-84EA-D0C93A2AC2E0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0690BB-A318-4D10-99B2-CE5070515B9D}" srcId="{A872F199-6E60-469F-809E-9AA80358F736}" destId="{28868C2D-EE66-4785-84EA-D0C93A2AC2E0}" srcOrd="0" destOrd="0" parTransId="{42F9C771-34E5-4B95-A323-A50006931363}" sibTransId="{299FF1CF-C003-483A-9C54-B963CE269176}"/>
    <dgm:cxn modelId="{95D222CF-88F7-4E02-AE64-C4F2FD759267}" type="presOf" srcId="{28868C2D-EE66-4785-84EA-D0C93A2AC2E0}" destId="{4D6A1E1E-8F53-40A6-88F2-9660BAAEBB70}" srcOrd="0" destOrd="0" presId="urn:microsoft.com/office/officeart/2005/8/layout/vList2"/>
    <dgm:cxn modelId="{4EB1D364-58E8-4D68-8052-D40080E75BC5}" type="presOf" srcId="{A872F199-6E60-469F-809E-9AA80358F736}" destId="{A715B1A7-4A97-4927-A5BD-3D4A1805CC5F}" srcOrd="0" destOrd="0" presId="urn:microsoft.com/office/officeart/2005/8/layout/vList2"/>
    <dgm:cxn modelId="{AB4DE92B-D2F2-4F5F-AA95-EEE3DE83A2EF}" type="presParOf" srcId="{A715B1A7-4A97-4927-A5BD-3D4A1805CC5F}" destId="{4D6A1E1E-8F53-40A6-88F2-9660BAAEBB7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44E9E5-231C-4D71-94C3-54829263F041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6954AA79-008A-49EB-BF3D-26D43E707652}">
      <dgm:prSet/>
      <dgm:spPr/>
      <dgm:t>
        <a:bodyPr/>
        <a:lstStyle/>
        <a:p>
          <a:pPr rtl="0"/>
          <a:r>
            <a:rPr lang="cs-CZ" smtClean="0"/>
            <a:t>Povrch válce:</a:t>
          </a:r>
          <a:endParaRPr lang="cs-CZ"/>
        </a:p>
      </dgm:t>
    </dgm:pt>
    <dgm:pt modelId="{8C0B60BD-9DA2-4D79-9699-A5AE262838ED}" type="parTrans" cxnId="{7E761F76-CFE8-4EE6-ABFF-D77AB3A830C6}">
      <dgm:prSet/>
      <dgm:spPr/>
      <dgm:t>
        <a:bodyPr/>
        <a:lstStyle/>
        <a:p>
          <a:endParaRPr lang="cs-CZ"/>
        </a:p>
      </dgm:t>
    </dgm:pt>
    <dgm:pt modelId="{F44098C2-A275-4DE7-A9FC-7F9596D2EE87}" type="sibTrans" cxnId="{7E761F76-CFE8-4EE6-ABFF-D77AB3A830C6}">
      <dgm:prSet/>
      <dgm:spPr/>
      <dgm:t>
        <a:bodyPr/>
        <a:lstStyle/>
        <a:p>
          <a:endParaRPr lang="cs-CZ"/>
        </a:p>
      </dgm:t>
    </dgm:pt>
    <dgm:pt modelId="{67B5D50D-DE44-4853-AD62-8370FCA0FA65}" type="pres">
      <dgm:prSet presAssocID="{1A44E9E5-231C-4D71-94C3-54829263F04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088055-D48B-4BF1-ADD2-EF637B153727}" type="pres">
      <dgm:prSet presAssocID="{6954AA79-008A-49EB-BF3D-26D43E70765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761F76-CFE8-4EE6-ABFF-D77AB3A830C6}" srcId="{1A44E9E5-231C-4D71-94C3-54829263F041}" destId="{6954AA79-008A-49EB-BF3D-26D43E707652}" srcOrd="0" destOrd="0" parTransId="{8C0B60BD-9DA2-4D79-9699-A5AE262838ED}" sibTransId="{F44098C2-A275-4DE7-A9FC-7F9596D2EE87}"/>
    <dgm:cxn modelId="{D3BB7B19-82B8-4B9A-B580-F9C5E6976A20}" type="presOf" srcId="{1A44E9E5-231C-4D71-94C3-54829263F041}" destId="{67B5D50D-DE44-4853-AD62-8370FCA0FA65}" srcOrd="0" destOrd="0" presId="urn:microsoft.com/office/officeart/2005/8/layout/vList2"/>
    <dgm:cxn modelId="{FC916B01-1FEB-4ED1-9A2D-5B58FF12AF0F}" type="presOf" srcId="{6954AA79-008A-49EB-BF3D-26D43E707652}" destId="{E1088055-D48B-4BF1-ADD2-EF637B153727}" srcOrd="0" destOrd="0" presId="urn:microsoft.com/office/officeart/2005/8/layout/vList2"/>
    <dgm:cxn modelId="{69905DD4-1A67-470A-AE7A-1705E6AE4A3E}" type="presParOf" srcId="{67B5D50D-DE44-4853-AD62-8370FCA0FA65}" destId="{E1088055-D48B-4BF1-ADD2-EF637B1537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9F9501-EE41-4B5A-B384-0DBA8C5C7D6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982BB2F-75E3-44E5-BB44-DCB94AF62291}">
      <dgm:prSet/>
      <dgm:spPr/>
      <dgm:t>
        <a:bodyPr/>
        <a:lstStyle/>
        <a:p>
          <a:pPr rtl="0"/>
          <a:r>
            <a:rPr lang="cs-CZ" dirty="0" smtClean="0"/>
            <a:t>Jak se určí rozměry obdélníkového pláště?</a:t>
          </a:r>
          <a:endParaRPr lang="cs-CZ" dirty="0"/>
        </a:p>
      </dgm:t>
    </dgm:pt>
    <dgm:pt modelId="{0FFFA6F1-23DB-4A96-8301-A833848BF6F0}" type="parTrans" cxnId="{058FEB8D-463A-4051-9B75-D40BFF590BFE}">
      <dgm:prSet/>
      <dgm:spPr/>
      <dgm:t>
        <a:bodyPr/>
        <a:lstStyle/>
        <a:p>
          <a:endParaRPr lang="cs-CZ"/>
        </a:p>
      </dgm:t>
    </dgm:pt>
    <dgm:pt modelId="{46D751AC-0F16-47E1-8B8E-CC33A1E87685}" type="sibTrans" cxnId="{058FEB8D-463A-4051-9B75-D40BFF590BFE}">
      <dgm:prSet/>
      <dgm:spPr/>
      <dgm:t>
        <a:bodyPr/>
        <a:lstStyle/>
        <a:p>
          <a:endParaRPr lang="cs-CZ"/>
        </a:p>
      </dgm:t>
    </dgm:pt>
    <dgm:pt modelId="{7FF8806B-0CB9-4D09-A3A4-A6F03011CCA6}" type="pres">
      <dgm:prSet presAssocID="{BC9F9501-EE41-4B5A-B384-0DBA8C5C7D6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2C8957-2B39-4D91-855F-7707130F0A45}" type="pres">
      <dgm:prSet presAssocID="{7982BB2F-75E3-44E5-BB44-DCB94AF62291}" presName="parentText" presStyleLbl="node1" presStyleIdx="0" presStyleCnt="1" custLinFactNeighborX="1264" custLinFactNeighborY="225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8FEB8D-463A-4051-9B75-D40BFF590BFE}" srcId="{BC9F9501-EE41-4B5A-B384-0DBA8C5C7D68}" destId="{7982BB2F-75E3-44E5-BB44-DCB94AF62291}" srcOrd="0" destOrd="0" parTransId="{0FFFA6F1-23DB-4A96-8301-A833848BF6F0}" sibTransId="{46D751AC-0F16-47E1-8B8E-CC33A1E87685}"/>
    <dgm:cxn modelId="{14CE91C8-7105-45C7-B11E-D90546A1D09C}" type="presOf" srcId="{BC9F9501-EE41-4B5A-B384-0DBA8C5C7D68}" destId="{7FF8806B-0CB9-4D09-A3A4-A6F03011CCA6}" srcOrd="0" destOrd="0" presId="urn:microsoft.com/office/officeart/2005/8/layout/vList2"/>
    <dgm:cxn modelId="{4948B72C-710F-453E-AD00-368FED471CAC}" type="presOf" srcId="{7982BB2F-75E3-44E5-BB44-DCB94AF62291}" destId="{7C2C8957-2B39-4D91-855F-7707130F0A45}" srcOrd="0" destOrd="0" presId="urn:microsoft.com/office/officeart/2005/8/layout/vList2"/>
    <dgm:cxn modelId="{32120B72-08E6-456F-8F62-AE457E7CEFE2}" type="presParOf" srcId="{7FF8806B-0CB9-4D09-A3A4-A6F03011CCA6}" destId="{7C2C8957-2B39-4D91-855F-7707130F0A4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99BC8B-7DC5-4B1F-A7D1-9285E08E75C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5F1190-ADAF-47A5-AEA1-522F14DB412F}">
      <dgm:prSet/>
      <dgm:spPr/>
      <dgm:t>
        <a:bodyPr/>
        <a:lstStyle/>
        <a:p>
          <a:pPr rtl="0"/>
          <a:r>
            <a:rPr lang="cs-CZ" smtClean="0"/>
            <a:t>Vytvoř vzoreček pro obsah obdélníkového pláště.</a:t>
          </a:r>
          <a:endParaRPr lang="cs-CZ"/>
        </a:p>
      </dgm:t>
    </dgm:pt>
    <dgm:pt modelId="{26A392BE-80E1-4A3D-8CA5-DCDA1235355A}" type="parTrans" cxnId="{15A847A1-3487-427B-BE50-90D22BCACAF8}">
      <dgm:prSet/>
      <dgm:spPr/>
      <dgm:t>
        <a:bodyPr/>
        <a:lstStyle/>
        <a:p>
          <a:endParaRPr lang="cs-CZ"/>
        </a:p>
      </dgm:t>
    </dgm:pt>
    <dgm:pt modelId="{BDBCC690-0A6F-4B66-B40F-81E403E6FD6B}" type="sibTrans" cxnId="{15A847A1-3487-427B-BE50-90D22BCACAF8}">
      <dgm:prSet/>
      <dgm:spPr/>
      <dgm:t>
        <a:bodyPr/>
        <a:lstStyle/>
        <a:p>
          <a:endParaRPr lang="cs-CZ"/>
        </a:p>
      </dgm:t>
    </dgm:pt>
    <dgm:pt modelId="{0020E49B-F511-452B-B376-B9795855341E}" type="pres">
      <dgm:prSet presAssocID="{7499BC8B-7DC5-4B1F-A7D1-9285E08E75C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20158B-8362-4EE8-B4F2-5C5C672A4A09}" type="pres">
      <dgm:prSet presAssocID="{7E5F1190-ADAF-47A5-AEA1-522F14DB412F}" presName="parentText" presStyleLbl="node1" presStyleIdx="0" presStyleCnt="1" custScaleY="141110" custLinFactNeighborX="441" custLinFactNeighborY="3256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53ECAE-EDDC-403A-A788-0D7CE90ACA27}" type="presOf" srcId="{7499BC8B-7DC5-4B1F-A7D1-9285E08E75C0}" destId="{0020E49B-F511-452B-B376-B9795855341E}" srcOrd="0" destOrd="0" presId="urn:microsoft.com/office/officeart/2005/8/layout/vList2"/>
    <dgm:cxn modelId="{15A847A1-3487-427B-BE50-90D22BCACAF8}" srcId="{7499BC8B-7DC5-4B1F-A7D1-9285E08E75C0}" destId="{7E5F1190-ADAF-47A5-AEA1-522F14DB412F}" srcOrd="0" destOrd="0" parTransId="{26A392BE-80E1-4A3D-8CA5-DCDA1235355A}" sibTransId="{BDBCC690-0A6F-4B66-B40F-81E403E6FD6B}"/>
    <dgm:cxn modelId="{0B7EE6A6-BF8D-436C-AC3C-665C5E341ACD}" type="presOf" srcId="{7E5F1190-ADAF-47A5-AEA1-522F14DB412F}" destId="{E820158B-8362-4EE8-B4F2-5C5C672A4A09}" srcOrd="0" destOrd="0" presId="urn:microsoft.com/office/officeart/2005/8/layout/vList2"/>
    <dgm:cxn modelId="{5FC914F1-27C6-4EE7-835B-6C0B28E9A22D}" type="presParOf" srcId="{0020E49B-F511-452B-B376-B9795855341E}" destId="{E820158B-8362-4EE8-B4F2-5C5C672A4A0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F5913A-3AD3-4D5C-955A-432BFA278737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D24B5238-4EE3-40E8-8CF3-E05326425034}">
      <dgm:prSet/>
      <dgm:spPr/>
      <dgm:t>
        <a:bodyPr/>
        <a:lstStyle/>
        <a:p>
          <a:pPr rtl="0"/>
          <a:r>
            <a:rPr lang="cs-CZ" dirty="0" smtClean="0"/>
            <a:t>S = 2 . </a:t>
          </a:r>
          <a:r>
            <a:rPr lang="el-GR" dirty="0" smtClean="0"/>
            <a:t>π</a:t>
          </a:r>
          <a:r>
            <a:rPr lang="cs-CZ" dirty="0" smtClean="0"/>
            <a:t> . r</a:t>
          </a:r>
          <a:r>
            <a:rPr lang="cs-CZ" baseline="30000" dirty="0" smtClean="0"/>
            <a:t>2 </a:t>
          </a:r>
          <a:r>
            <a:rPr lang="cs-CZ" dirty="0" smtClean="0"/>
            <a:t> + 2. </a:t>
          </a:r>
          <a:r>
            <a:rPr lang="el-GR" dirty="0" smtClean="0"/>
            <a:t>π</a:t>
          </a:r>
          <a:r>
            <a:rPr lang="cs-CZ" dirty="0" smtClean="0"/>
            <a:t> . r . v</a:t>
          </a:r>
          <a:endParaRPr lang="cs-CZ" dirty="0"/>
        </a:p>
      </dgm:t>
    </dgm:pt>
    <dgm:pt modelId="{3BB138C5-F1B6-47A1-A007-E88D64955B85}" type="parTrans" cxnId="{49AD956B-F9F0-4D66-B0EF-545A59A40691}">
      <dgm:prSet/>
      <dgm:spPr/>
      <dgm:t>
        <a:bodyPr/>
        <a:lstStyle/>
        <a:p>
          <a:endParaRPr lang="cs-CZ"/>
        </a:p>
      </dgm:t>
    </dgm:pt>
    <dgm:pt modelId="{7D6957A1-0DF7-4CFB-817F-F9013FE132C8}" type="sibTrans" cxnId="{49AD956B-F9F0-4D66-B0EF-545A59A40691}">
      <dgm:prSet/>
      <dgm:spPr/>
      <dgm:t>
        <a:bodyPr/>
        <a:lstStyle/>
        <a:p>
          <a:endParaRPr lang="cs-CZ"/>
        </a:p>
      </dgm:t>
    </dgm:pt>
    <dgm:pt modelId="{1281D192-A041-419A-BDD2-711ED5FBF64F}" type="pres">
      <dgm:prSet presAssocID="{40F5913A-3AD3-4D5C-955A-432BFA27873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B37780-1217-431A-B8CC-468797A0E81D}" type="pres">
      <dgm:prSet presAssocID="{D24B5238-4EE3-40E8-8CF3-E0532642503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AD956B-F9F0-4D66-B0EF-545A59A40691}" srcId="{40F5913A-3AD3-4D5C-955A-432BFA278737}" destId="{D24B5238-4EE3-40E8-8CF3-E05326425034}" srcOrd="0" destOrd="0" parTransId="{3BB138C5-F1B6-47A1-A007-E88D64955B85}" sibTransId="{7D6957A1-0DF7-4CFB-817F-F9013FE132C8}"/>
    <dgm:cxn modelId="{EE9FA459-A5CD-4F0B-863B-40A56456D492}" type="presOf" srcId="{D24B5238-4EE3-40E8-8CF3-E05326425034}" destId="{A1B37780-1217-431A-B8CC-468797A0E81D}" srcOrd="0" destOrd="0" presId="urn:microsoft.com/office/officeart/2005/8/layout/vList2"/>
    <dgm:cxn modelId="{2E1A2E51-9229-4D1A-ADAC-6E3C3F37B3F8}" type="presOf" srcId="{40F5913A-3AD3-4D5C-955A-432BFA278737}" destId="{1281D192-A041-419A-BDD2-711ED5FBF64F}" srcOrd="0" destOrd="0" presId="urn:microsoft.com/office/officeart/2005/8/layout/vList2"/>
    <dgm:cxn modelId="{035C7457-EC57-4535-BE29-1DDEBFD51A33}" type="presParOf" srcId="{1281D192-A041-419A-BDD2-711ED5FBF64F}" destId="{A1B37780-1217-431A-B8CC-468797A0E81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5F837D3-8039-447F-8F51-EF723CC9DA07}" type="doc">
      <dgm:prSet loTypeId="urn:microsoft.com/office/officeart/2005/8/layout/vList2" loCatId="list" qsTypeId="urn:microsoft.com/office/officeart/2005/8/quickstyle/simple5" qsCatId="simple" csTypeId="urn:microsoft.com/office/officeart/2005/8/colors/accent3_4" csCatId="accent3"/>
      <dgm:spPr/>
      <dgm:t>
        <a:bodyPr/>
        <a:lstStyle/>
        <a:p>
          <a:endParaRPr lang="cs-CZ"/>
        </a:p>
      </dgm:t>
    </dgm:pt>
    <dgm:pt modelId="{44DCC69F-E5D6-4321-9D72-E7022ACE5323}">
      <dgm:prSet/>
      <dgm:spPr/>
      <dgm:t>
        <a:bodyPr/>
        <a:lstStyle/>
        <a:p>
          <a:pPr rtl="0"/>
          <a:r>
            <a:rPr lang="cs-CZ" dirty="0" smtClean="0"/>
            <a:t>S = 2 . </a:t>
          </a:r>
          <a:r>
            <a:rPr lang="el-GR" dirty="0" smtClean="0"/>
            <a:t>π</a:t>
          </a:r>
          <a:r>
            <a:rPr lang="cs-CZ" dirty="0" smtClean="0"/>
            <a:t> . r .(r</a:t>
          </a:r>
          <a:r>
            <a:rPr lang="cs-CZ" baseline="30000" dirty="0" smtClean="0"/>
            <a:t> </a:t>
          </a:r>
          <a:r>
            <a:rPr lang="cs-CZ" dirty="0" smtClean="0"/>
            <a:t> + v) </a:t>
          </a:r>
          <a:endParaRPr lang="cs-CZ" dirty="0"/>
        </a:p>
      </dgm:t>
    </dgm:pt>
    <dgm:pt modelId="{451C55B0-45FB-4303-BE40-167AB58B6FFA}" type="parTrans" cxnId="{316C6EA5-A473-4DBE-9E9B-5DE3AAA9FF5D}">
      <dgm:prSet/>
      <dgm:spPr/>
      <dgm:t>
        <a:bodyPr/>
        <a:lstStyle/>
        <a:p>
          <a:endParaRPr lang="cs-CZ"/>
        </a:p>
      </dgm:t>
    </dgm:pt>
    <dgm:pt modelId="{2812DDFC-D386-490B-AA70-504C3C7C10EE}" type="sibTrans" cxnId="{316C6EA5-A473-4DBE-9E9B-5DE3AAA9FF5D}">
      <dgm:prSet/>
      <dgm:spPr/>
      <dgm:t>
        <a:bodyPr/>
        <a:lstStyle/>
        <a:p>
          <a:endParaRPr lang="cs-CZ"/>
        </a:p>
      </dgm:t>
    </dgm:pt>
    <dgm:pt modelId="{835DD593-2580-4005-9E27-7521B7DC0017}" type="pres">
      <dgm:prSet presAssocID="{95F837D3-8039-447F-8F51-EF723CC9DA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1835318-3D12-4AB6-8E4F-175AB68DA48C}" type="pres">
      <dgm:prSet presAssocID="{44DCC69F-E5D6-4321-9D72-E7022ACE532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4D061B-D14A-4811-8DFB-6D934B99AEF8}" type="presOf" srcId="{95F837D3-8039-447F-8F51-EF723CC9DA07}" destId="{835DD593-2580-4005-9E27-7521B7DC0017}" srcOrd="0" destOrd="0" presId="urn:microsoft.com/office/officeart/2005/8/layout/vList2"/>
    <dgm:cxn modelId="{316C6EA5-A473-4DBE-9E9B-5DE3AAA9FF5D}" srcId="{95F837D3-8039-447F-8F51-EF723CC9DA07}" destId="{44DCC69F-E5D6-4321-9D72-E7022ACE5323}" srcOrd="0" destOrd="0" parTransId="{451C55B0-45FB-4303-BE40-167AB58B6FFA}" sibTransId="{2812DDFC-D386-490B-AA70-504C3C7C10EE}"/>
    <dgm:cxn modelId="{B24EA7EC-4B00-475E-83FC-D5C2A7831861}" type="presOf" srcId="{44DCC69F-E5D6-4321-9D72-E7022ACE5323}" destId="{C1835318-3D12-4AB6-8E4F-175AB68DA48C}" srcOrd="0" destOrd="0" presId="urn:microsoft.com/office/officeart/2005/8/layout/vList2"/>
    <dgm:cxn modelId="{8E0F0BC3-D7F2-4EFF-87C5-8B8ACF12355D}" type="presParOf" srcId="{835DD593-2580-4005-9E27-7521B7DC0017}" destId="{C1835318-3D12-4AB6-8E4F-175AB68DA48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A44E9E5-231C-4D71-94C3-54829263F041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6954AA79-008A-49EB-BF3D-26D43E707652}">
      <dgm:prSet/>
      <dgm:spPr/>
      <dgm:t>
        <a:bodyPr/>
        <a:lstStyle/>
        <a:p>
          <a:pPr rtl="0"/>
          <a:r>
            <a:rPr lang="cs-CZ" smtClean="0"/>
            <a:t>Povrch válce:</a:t>
          </a:r>
          <a:endParaRPr lang="cs-CZ"/>
        </a:p>
      </dgm:t>
    </dgm:pt>
    <dgm:pt modelId="{8C0B60BD-9DA2-4D79-9699-A5AE262838ED}" type="parTrans" cxnId="{7E761F76-CFE8-4EE6-ABFF-D77AB3A830C6}">
      <dgm:prSet/>
      <dgm:spPr/>
      <dgm:t>
        <a:bodyPr/>
        <a:lstStyle/>
        <a:p>
          <a:endParaRPr lang="cs-CZ"/>
        </a:p>
      </dgm:t>
    </dgm:pt>
    <dgm:pt modelId="{F44098C2-A275-4DE7-A9FC-7F9596D2EE87}" type="sibTrans" cxnId="{7E761F76-CFE8-4EE6-ABFF-D77AB3A830C6}">
      <dgm:prSet/>
      <dgm:spPr/>
      <dgm:t>
        <a:bodyPr/>
        <a:lstStyle/>
        <a:p>
          <a:endParaRPr lang="cs-CZ"/>
        </a:p>
      </dgm:t>
    </dgm:pt>
    <dgm:pt modelId="{67B5D50D-DE44-4853-AD62-8370FCA0FA65}" type="pres">
      <dgm:prSet presAssocID="{1A44E9E5-231C-4D71-94C3-54829263F04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088055-D48B-4BF1-ADD2-EF637B153727}" type="pres">
      <dgm:prSet presAssocID="{6954AA79-008A-49EB-BF3D-26D43E70765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5122F3-FA27-45CF-9210-9833BC976DF2}" type="presOf" srcId="{1A44E9E5-231C-4D71-94C3-54829263F041}" destId="{67B5D50D-DE44-4853-AD62-8370FCA0FA65}" srcOrd="0" destOrd="0" presId="urn:microsoft.com/office/officeart/2005/8/layout/vList2"/>
    <dgm:cxn modelId="{7E761F76-CFE8-4EE6-ABFF-D77AB3A830C6}" srcId="{1A44E9E5-231C-4D71-94C3-54829263F041}" destId="{6954AA79-008A-49EB-BF3D-26D43E707652}" srcOrd="0" destOrd="0" parTransId="{8C0B60BD-9DA2-4D79-9699-A5AE262838ED}" sibTransId="{F44098C2-A275-4DE7-A9FC-7F9596D2EE87}"/>
    <dgm:cxn modelId="{84EBA0BD-D984-4DD3-8930-3A5ABBD47E3B}" type="presOf" srcId="{6954AA79-008A-49EB-BF3D-26D43E707652}" destId="{E1088055-D48B-4BF1-ADD2-EF637B153727}" srcOrd="0" destOrd="0" presId="urn:microsoft.com/office/officeart/2005/8/layout/vList2"/>
    <dgm:cxn modelId="{5C40E676-64CF-470F-9B7D-AB5678410C09}" type="presParOf" srcId="{67B5D50D-DE44-4853-AD62-8370FCA0FA65}" destId="{E1088055-D48B-4BF1-ADD2-EF637B1537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6439CDB-C74C-440F-9EC0-A5B2F3DD21D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B728CFB-0B8C-4783-9D80-752D8957DA5A}">
      <dgm:prSet/>
      <dgm:spPr/>
      <dgm:t>
        <a:bodyPr/>
        <a:lstStyle/>
        <a:p>
          <a:pPr rtl="0"/>
          <a:r>
            <a:rPr lang="cs-CZ" dirty="0" smtClean="0"/>
            <a:t>Sestav vzorec pro výpočet povrchu válce.</a:t>
          </a:r>
          <a:endParaRPr lang="cs-CZ" dirty="0"/>
        </a:p>
      </dgm:t>
    </dgm:pt>
    <dgm:pt modelId="{AECED78E-F225-4B02-AC7A-40C30353BA58}" type="parTrans" cxnId="{E77559FF-6A34-4EA1-9182-B5103573E658}">
      <dgm:prSet/>
      <dgm:spPr/>
      <dgm:t>
        <a:bodyPr/>
        <a:lstStyle/>
        <a:p>
          <a:endParaRPr lang="cs-CZ"/>
        </a:p>
      </dgm:t>
    </dgm:pt>
    <dgm:pt modelId="{3D394F98-C6ED-4904-927A-A2FE967BF905}" type="sibTrans" cxnId="{E77559FF-6A34-4EA1-9182-B5103573E658}">
      <dgm:prSet/>
      <dgm:spPr/>
      <dgm:t>
        <a:bodyPr/>
        <a:lstStyle/>
        <a:p>
          <a:endParaRPr lang="cs-CZ"/>
        </a:p>
      </dgm:t>
    </dgm:pt>
    <dgm:pt modelId="{AECC0877-6B58-43F7-BA40-F96C5A284C65}" type="pres">
      <dgm:prSet presAssocID="{56439CDB-C74C-440F-9EC0-A5B2F3DD21D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6CEE3D-B69B-4A38-A793-1300CC8F7A8C}" type="pres">
      <dgm:prSet presAssocID="{EB728CFB-0B8C-4783-9D80-752D8957DA5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609C6F-CFCF-4534-8744-BF7BFE668EC1}" type="presOf" srcId="{EB728CFB-0B8C-4783-9D80-752D8957DA5A}" destId="{ED6CEE3D-B69B-4A38-A793-1300CC8F7A8C}" srcOrd="0" destOrd="0" presId="urn:microsoft.com/office/officeart/2005/8/layout/vList2"/>
    <dgm:cxn modelId="{E77559FF-6A34-4EA1-9182-B5103573E658}" srcId="{56439CDB-C74C-440F-9EC0-A5B2F3DD21D0}" destId="{EB728CFB-0B8C-4783-9D80-752D8957DA5A}" srcOrd="0" destOrd="0" parTransId="{AECED78E-F225-4B02-AC7A-40C30353BA58}" sibTransId="{3D394F98-C6ED-4904-927A-A2FE967BF905}"/>
    <dgm:cxn modelId="{3377F749-FD27-43B1-ADC1-F8F2FE5C07E5}" type="presOf" srcId="{56439CDB-C74C-440F-9EC0-A5B2F3DD21D0}" destId="{AECC0877-6B58-43F7-BA40-F96C5A284C65}" srcOrd="0" destOrd="0" presId="urn:microsoft.com/office/officeart/2005/8/layout/vList2"/>
    <dgm:cxn modelId="{A1C08062-0735-48F0-8A0D-50A4A7F35208}" type="presParOf" srcId="{AECC0877-6B58-43F7-BA40-F96C5A284C65}" destId="{ED6CEE3D-B69B-4A38-A793-1300CC8F7A8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D9235B2-EF23-4012-94ED-C1CA6E5AE3AC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2B0AF75-F239-4E8B-847D-6E3F8BA2DA2A}">
      <dgm:prSet/>
      <dgm:spPr/>
      <dgm:t>
        <a:bodyPr/>
        <a:lstStyle/>
        <a:p>
          <a:pPr rtl="0"/>
          <a:r>
            <a:rPr lang="cs-CZ" dirty="0" smtClean="0"/>
            <a:t>Urči povrch válce, jehož poloměr je </a:t>
          </a:r>
          <a:r>
            <a:rPr lang="cs-CZ" dirty="0" smtClean="0"/>
            <a:t>2 m </a:t>
          </a:r>
          <a:r>
            <a:rPr lang="cs-CZ" dirty="0" smtClean="0"/>
            <a:t>a výška </a:t>
          </a:r>
          <a:r>
            <a:rPr lang="cs-CZ" dirty="0" smtClean="0"/>
            <a:t>12 m</a:t>
          </a:r>
          <a:r>
            <a:rPr lang="cs-CZ" dirty="0" smtClean="0"/>
            <a:t>.</a:t>
          </a:r>
          <a:endParaRPr lang="cs-CZ" dirty="0"/>
        </a:p>
      </dgm:t>
    </dgm:pt>
    <dgm:pt modelId="{57B55EB8-CF33-454B-AEEE-31A3596CD41F}" type="parTrans" cxnId="{B11C111E-AD03-4DF2-A9CF-2D5D43E33B1A}">
      <dgm:prSet/>
      <dgm:spPr/>
      <dgm:t>
        <a:bodyPr/>
        <a:lstStyle/>
        <a:p>
          <a:endParaRPr lang="cs-CZ"/>
        </a:p>
      </dgm:t>
    </dgm:pt>
    <dgm:pt modelId="{1C75090F-A915-4661-B7E6-6DA874EA8BA1}" type="sibTrans" cxnId="{B11C111E-AD03-4DF2-A9CF-2D5D43E33B1A}">
      <dgm:prSet/>
      <dgm:spPr/>
      <dgm:t>
        <a:bodyPr/>
        <a:lstStyle/>
        <a:p>
          <a:endParaRPr lang="cs-CZ"/>
        </a:p>
      </dgm:t>
    </dgm:pt>
    <dgm:pt modelId="{95C1FB87-81EA-477D-9938-5580F4DD14A6}" type="pres">
      <dgm:prSet presAssocID="{0D9235B2-EF23-4012-94ED-C1CA6E5AE3A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37E013-46A4-423B-8965-0FBC8076182B}" type="pres">
      <dgm:prSet presAssocID="{B2B0AF75-F239-4E8B-847D-6E3F8BA2DA2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61AFBA-D2DB-41D1-8593-91B3508A5717}" type="presOf" srcId="{0D9235B2-EF23-4012-94ED-C1CA6E5AE3AC}" destId="{95C1FB87-81EA-477D-9938-5580F4DD14A6}" srcOrd="0" destOrd="0" presId="urn:microsoft.com/office/officeart/2005/8/layout/vList2"/>
    <dgm:cxn modelId="{B11C111E-AD03-4DF2-A9CF-2D5D43E33B1A}" srcId="{0D9235B2-EF23-4012-94ED-C1CA6E5AE3AC}" destId="{B2B0AF75-F239-4E8B-847D-6E3F8BA2DA2A}" srcOrd="0" destOrd="0" parTransId="{57B55EB8-CF33-454B-AEEE-31A3596CD41F}" sibTransId="{1C75090F-A915-4661-B7E6-6DA874EA8BA1}"/>
    <dgm:cxn modelId="{CCD9DA7E-CFFB-44D9-B551-96F8EF21AE43}" type="presOf" srcId="{B2B0AF75-F239-4E8B-847D-6E3F8BA2DA2A}" destId="{8E37E013-46A4-423B-8965-0FBC8076182B}" srcOrd="0" destOrd="0" presId="urn:microsoft.com/office/officeart/2005/8/layout/vList2"/>
    <dgm:cxn modelId="{8AC0B767-67BA-4050-908D-4227B33B81B9}" type="presParOf" srcId="{95C1FB87-81EA-477D-9938-5580F4DD14A6}" destId="{8E37E013-46A4-423B-8965-0FBC8076182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8EC516A-14DE-4E89-B5B7-C4E72D6DF74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5AB055-F5C5-4E48-913C-8DFCEAFC794D}">
      <dgm:prSet/>
      <dgm:spPr/>
      <dgm:t>
        <a:bodyPr/>
        <a:lstStyle/>
        <a:p>
          <a:pPr rtl="0"/>
          <a:r>
            <a:rPr lang="cs-CZ" dirty="0" smtClean="0"/>
            <a:t>Kolik m</a:t>
          </a:r>
          <a:r>
            <a:rPr lang="cs-CZ" baseline="30000" dirty="0" smtClean="0"/>
            <a:t>2</a:t>
          </a:r>
          <a:r>
            <a:rPr lang="cs-CZ" dirty="0" smtClean="0"/>
            <a:t> upěchuje silniční válec při padesáti otočeních? Válec má poloměr </a:t>
          </a:r>
          <a:r>
            <a:rPr lang="cs-CZ" dirty="0" smtClean="0"/>
            <a:t>70 cm </a:t>
          </a:r>
          <a:r>
            <a:rPr lang="cs-CZ" dirty="0" smtClean="0"/>
            <a:t>a je </a:t>
          </a:r>
          <a:r>
            <a:rPr lang="cs-CZ" dirty="0" smtClean="0"/>
            <a:t>2 m </a:t>
          </a:r>
          <a:r>
            <a:rPr lang="cs-CZ" dirty="0" smtClean="0"/>
            <a:t>dlouhý.</a:t>
          </a:r>
          <a:endParaRPr lang="cs-CZ" dirty="0"/>
        </a:p>
      </dgm:t>
    </dgm:pt>
    <dgm:pt modelId="{6626A4AC-E9D3-4D2E-8A7F-57A3ACA21008}" type="parTrans" cxnId="{28ECF7A2-5BEE-4373-AA6F-875FCAC6789F}">
      <dgm:prSet/>
      <dgm:spPr/>
      <dgm:t>
        <a:bodyPr/>
        <a:lstStyle/>
        <a:p>
          <a:endParaRPr lang="cs-CZ"/>
        </a:p>
      </dgm:t>
    </dgm:pt>
    <dgm:pt modelId="{4819A85B-D72C-4229-A5F3-0465418CFADF}" type="sibTrans" cxnId="{28ECF7A2-5BEE-4373-AA6F-875FCAC6789F}">
      <dgm:prSet/>
      <dgm:spPr/>
      <dgm:t>
        <a:bodyPr/>
        <a:lstStyle/>
        <a:p>
          <a:endParaRPr lang="cs-CZ"/>
        </a:p>
      </dgm:t>
    </dgm:pt>
    <dgm:pt modelId="{3015CE7D-F3A8-4849-AFEE-889989EAA300}" type="pres">
      <dgm:prSet presAssocID="{88EC516A-14DE-4E89-B5B7-C4E72D6DF74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429EE5-D93E-47A4-BC44-C308EDA6FF66}" type="pres">
      <dgm:prSet presAssocID="{095AB055-F5C5-4E48-913C-8DFCEAFC794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336970-A923-4D9E-A748-78109A84159A}" type="presOf" srcId="{88EC516A-14DE-4E89-B5B7-C4E72D6DF741}" destId="{3015CE7D-F3A8-4849-AFEE-889989EAA300}" srcOrd="0" destOrd="0" presId="urn:microsoft.com/office/officeart/2005/8/layout/vList2"/>
    <dgm:cxn modelId="{28ECF7A2-5BEE-4373-AA6F-875FCAC6789F}" srcId="{88EC516A-14DE-4E89-B5B7-C4E72D6DF741}" destId="{095AB055-F5C5-4E48-913C-8DFCEAFC794D}" srcOrd="0" destOrd="0" parTransId="{6626A4AC-E9D3-4D2E-8A7F-57A3ACA21008}" sibTransId="{4819A85B-D72C-4229-A5F3-0465418CFADF}"/>
    <dgm:cxn modelId="{2409C4D0-6565-4411-BFDF-50FD229E0F11}" type="presOf" srcId="{095AB055-F5C5-4E48-913C-8DFCEAFC794D}" destId="{F4429EE5-D93E-47A4-BC44-C308EDA6FF66}" srcOrd="0" destOrd="0" presId="urn:microsoft.com/office/officeart/2005/8/layout/vList2"/>
    <dgm:cxn modelId="{9FD03D87-B111-4615-9F28-D0C3E9670E6A}" type="presParOf" srcId="{3015CE7D-F3A8-4849-AFEE-889989EAA300}" destId="{F4429EE5-D93E-47A4-BC44-C308EDA6FF6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E73E67C-904B-41AB-B9A8-5934AE40D969}" type="doc">
      <dgm:prSet loTypeId="urn:microsoft.com/office/officeart/2005/8/layout/vList2" loCatId="list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E96E006E-541F-4D66-99D4-578878A8DB05}">
      <dgm:prSet/>
      <dgm:spPr/>
      <dgm:t>
        <a:bodyPr/>
        <a:lstStyle/>
        <a:p>
          <a:pPr rtl="0"/>
          <a:r>
            <a:rPr lang="cs-CZ" dirty="0" smtClean="0"/>
            <a:t>Kolik nepropustného papíru potřebujeme na výrobu 200 kelímků vysokých </a:t>
          </a:r>
          <a:r>
            <a:rPr lang="cs-CZ" dirty="0" smtClean="0"/>
            <a:t>12 cm </a:t>
          </a:r>
          <a:r>
            <a:rPr lang="cs-CZ" dirty="0" smtClean="0"/>
            <a:t>s poloměrem </a:t>
          </a:r>
          <a:r>
            <a:rPr lang="cs-CZ" dirty="0" smtClean="0"/>
            <a:t>4 cm</a:t>
          </a:r>
          <a:r>
            <a:rPr lang="cs-CZ" dirty="0" smtClean="0"/>
            <a:t>?</a:t>
          </a:r>
          <a:endParaRPr lang="cs-CZ" dirty="0"/>
        </a:p>
      </dgm:t>
    </dgm:pt>
    <dgm:pt modelId="{04D0CE4F-D372-4F06-999C-24BB126F30B2}" type="parTrans" cxnId="{1E6B598E-52A4-4971-A54C-450C3D550271}">
      <dgm:prSet/>
      <dgm:spPr/>
      <dgm:t>
        <a:bodyPr/>
        <a:lstStyle/>
        <a:p>
          <a:endParaRPr lang="cs-CZ"/>
        </a:p>
      </dgm:t>
    </dgm:pt>
    <dgm:pt modelId="{8B1A21B7-93ED-44AC-9A85-6E67989CE776}" type="sibTrans" cxnId="{1E6B598E-52A4-4971-A54C-450C3D550271}">
      <dgm:prSet/>
      <dgm:spPr/>
      <dgm:t>
        <a:bodyPr/>
        <a:lstStyle/>
        <a:p>
          <a:endParaRPr lang="cs-CZ"/>
        </a:p>
      </dgm:t>
    </dgm:pt>
    <dgm:pt modelId="{C71D891E-EB48-49C0-AD66-E2A661DA1303}" type="pres">
      <dgm:prSet presAssocID="{6E73E67C-904B-41AB-B9A8-5934AE40D96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1950F7-9982-40FB-8C66-58E72865472E}" type="pres">
      <dgm:prSet presAssocID="{E96E006E-541F-4D66-99D4-578878A8DB05}" presName="parentText" presStyleLbl="node1" presStyleIdx="0" presStyleCnt="1" custScaleX="98276" custScaleY="1090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6B598E-52A4-4971-A54C-450C3D550271}" srcId="{6E73E67C-904B-41AB-B9A8-5934AE40D969}" destId="{E96E006E-541F-4D66-99D4-578878A8DB05}" srcOrd="0" destOrd="0" parTransId="{04D0CE4F-D372-4F06-999C-24BB126F30B2}" sibTransId="{8B1A21B7-93ED-44AC-9A85-6E67989CE776}"/>
    <dgm:cxn modelId="{E9EA42E2-59C1-44C7-8B1B-17ECFC1F037B}" type="presOf" srcId="{E96E006E-541F-4D66-99D4-578878A8DB05}" destId="{681950F7-9982-40FB-8C66-58E72865472E}" srcOrd="0" destOrd="0" presId="urn:microsoft.com/office/officeart/2005/8/layout/vList2"/>
    <dgm:cxn modelId="{5DE2CA96-FD04-4F9A-91B9-B592C68E6625}" type="presOf" srcId="{6E73E67C-904B-41AB-B9A8-5934AE40D969}" destId="{C71D891E-EB48-49C0-AD66-E2A661DA1303}" srcOrd="0" destOrd="0" presId="urn:microsoft.com/office/officeart/2005/8/layout/vList2"/>
    <dgm:cxn modelId="{4B3F6D1E-2301-426D-807B-E89DE877D5F5}" type="presParOf" srcId="{C71D891E-EB48-49C0-AD66-E2A661DA1303}" destId="{681950F7-9982-40FB-8C66-58E7286547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350CABC-6C0D-4C6D-B386-FB423CBFED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900A30A-25CA-4873-B851-12C8A7C63F69}">
      <dgm:prSet/>
      <dgm:spPr/>
      <dgm:t>
        <a:bodyPr/>
        <a:lstStyle/>
        <a:p>
          <a:pPr rtl="0"/>
          <a:r>
            <a:rPr lang="cs-CZ" dirty="0" smtClean="0"/>
            <a:t>Kolik m</a:t>
          </a:r>
          <a:r>
            <a:rPr lang="cs-CZ" baseline="30000" dirty="0" smtClean="0"/>
            <a:t>2</a:t>
          </a:r>
          <a:r>
            <a:rPr lang="cs-CZ" dirty="0" smtClean="0"/>
            <a:t> lze vylepit na plakátovací sloup o výšce 2m a průměru 1,8m?</a:t>
          </a:r>
          <a:endParaRPr lang="cs-CZ" dirty="0"/>
        </a:p>
      </dgm:t>
    </dgm:pt>
    <dgm:pt modelId="{B1058483-3468-4ED7-A7E6-9BBB24BF8CC7}" type="parTrans" cxnId="{87CC7ADF-DD83-44AC-ABC3-1BA642DEF8E8}">
      <dgm:prSet/>
      <dgm:spPr/>
      <dgm:t>
        <a:bodyPr/>
        <a:lstStyle/>
        <a:p>
          <a:endParaRPr lang="cs-CZ"/>
        </a:p>
      </dgm:t>
    </dgm:pt>
    <dgm:pt modelId="{D786C17A-AB9F-4208-B72C-BB0284D8339F}" type="sibTrans" cxnId="{87CC7ADF-DD83-44AC-ABC3-1BA642DEF8E8}">
      <dgm:prSet/>
      <dgm:spPr/>
      <dgm:t>
        <a:bodyPr/>
        <a:lstStyle/>
        <a:p>
          <a:endParaRPr lang="cs-CZ"/>
        </a:p>
      </dgm:t>
    </dgm:pt>
    <dgm:pt modelId="{EDC9F7B3-94AD-427E-A826-284330762407}" type="pres">
      <dgm:prSet presAssocID="{0350CABC-6C0D-4C6D-B386-FB423CBFED5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547874-0436-418F-94E4-9625EF5583F4}" type="pres">
      <dgm:prSet presAssocID="{2900A30A-25CA-4873-B851-12C8A7C63F6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CC7ADF-DD83-44AC-ABC3-1BA642DEF8E8}" srcId="{0350CABC-6C0D-4C6D-B386-FB423CBFED59}" destId="{2900A30A-25CA-4873-B851-12C8A7C63F69}" srcOrd="0" destOrd="0" parTransId="{B1058483-3468-4ED7-A7E6-9BBB24BF8CC7}" sibTransId="{D786C17A-AB9F-4208-B72C-BB0284D8339F}"/>
    <dgm:cxn modelId="{A76F2C70-CFC6-4145-A90D-2731F2319DCE}" type="presOf" srcId="{2900A30A-25CA-4873-B851-12C8A7C63F69}" destId="{A5547874-0436-418F-94E4-9625EF5583F4}" srcOrd="0" destOrd="0" presId="urn:microsoft.com/office/officeart/2005/8/layout/vList2"/>
    <dgm:cxn modelId="{F6537B0C-A53E-4F21-A34C-4FCA9E3A2AA0}" type="presOf" srcId="{0350CABC-6C0D-4C6D-B386-FB423CBFED59}" destId="{EDC9F7B3-94AD-427E-A826-284330762407}" srcOrd="0" destOrd="0" presId="urn:microsoft.com/office/officeart/2005/8/layout/vList2"/>
    <dgm:cxn modelId="{EC2307FB-CA81-441E-A21E-BCEB507BE928}" type="presParOf" srcId="{EDC9F7B3-94AD-427E-A826-284330762407}" destId="{A5547874-0436-418F-94E4-9625EF5583F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88055-D48B-4BF1-ADD2-EF637B153727}">
      <dsp:nvSpPr>
        <dsp:cNvPr id="0" name=""/>
        <dsp:cNvSpPr/>
      </dsp:nvSpPr>
      <dsp:spPr>
        <a:xfrm>
          <a:off x="0" y="10954"/>
          <a:ext cx="4968552" cy="11302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Povrch válce:</a:t>
          </a:r>
          <a:endParaRPr lang="cs-CZ" sz="4600" kern="1200"/>
        </a:p>
      </dsp:txBody>
      <dsp:txXfrm>
        <a:off x="55173" y="66127"/>
        <a:ext cx="4858206" cy="10198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B5423-346E-4337-8221-E21CE3C36A42}">
      <dsp:nvSpPr>
        <dsp:cNvPr id="0" name=""/>
        <dsp:cNvSpPr/>
      </dsp:nvSpPr>
      <dsp:spPr>
        <a:xfrm>
          <a:off x="0" y="2923"/>
          <a:ext cx="792088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Jaké obrazce tvoří povrch válce?</a:t>
          </a:r>
          <a:endParaRPr lang="cs-CZ" sz="3200" kern="1200" dirty="0"/>
        </a:p>
      </dsp:txBody>
      <dsp:txXfrm>
        <a:off x="38381" y="41304"/>
        <a:ext cx="7844118" cy="7094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A1E1E-8F53-40A6-88F2-9660BAAEBB70}">
      <dsp:nvSpPr>
        <dsp:cNvPr id="0" name=""/>
        <dsp:cNvSpPr/>
      </dsp:nvSpPr>
      <dsp:spPr>
        <a:xfrm>
          <a:off x="0" y="4430"/>
          <a:ext cx="7920880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Jak se počítá obsah kruhu?</a:t>
          </a:r>
          <a:endParaRPr lang="cs-CZ" sz="3300" kern="1200" dirty="0"/>
        </a:p>
      </dsp:txBody>
      <dsp:txXfrm>
        <a:off x="39580" y="44010"/>
        <a:ext cx="7841720" cy="7316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88055-D48B-4BF1-ADD2-EF637B153727}">
      <dsp:nvSpPr>
        <dsp:cNvPr id="0" name=""/>
        <dsp:cNvSpPr/>
      </dsp:nvSpPr>
      <dsp:spPr>
        <a:xfrm>
          <a:off x="0" y="10954"/>
          <a:ext cx="4968552" cy="11302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Povrch válce:</a:t>
          </a:r>
          <a:endParaRPr lang="cs-CZ" sz="4600" kern="1200"/>
        </a:p>
      </dsp:txBody>
      <dsp:txXfrm>
        <a:off x="55173" y="66127"/>
        <a:ext cx="4858206" cy="10198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C8957-2B39-4D91-855F-7707130F0A45}">
      <dsp:nvSpPr>
        <dsp:cNvPr id="0" name=""/>
        <dsp:cNvSpPr/>
      </dsp:nvSpPr>
      <dsp:spPr>
        <a:xfrm>
          <a:off x="0" y="360044"/>
          <a:ext cx="8064896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Jak se určí rozměry obdélníkového pláště?</a:t>
          </a:r>
          <a:endParaRPr lang="cs-CZ" sz="3200" kern="1200" dirty="0"/>
        </a:p>
      </dsp:txBody>
      <dsp:txXfrm>
        <a:off x="38381" y="398425"/>
        <a:ext cx="7988134" cy="7094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0158B-8362-4EE8-B4F2-5C5C672A4A09}">
      <dsp:nvSpPr>
        <dsp:cNvPr id="0" name=""/>
        <dsp:cNvSpPr/>
      </dsp:nvSpPr>
      <dsp:spPr>
        <a:xfrm>
          <a:off x="0" y="144010"/>
          <a:ext cx="8112239" cy="936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Vytvoř vzoreček pro obsah obdélníkového pláště.</a:t>
          </a:r>
          <a:endParaRPr lang="cs-CZ" sz="2700" kern="1200"/>
        </a:p>
      </dsp:txBody>
      <dsp:txXfrm>
        <a:off x="45697" y="189707"/>
        <a:ext cx="8020845" cy="8447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B37780-1217-431A-B8CC-468797A0E81D}">
      <dsp:nvSpPr>
        <dsp:cNvPr id="0" name=""/>
        <dsp:cNvSpPr/>
      </dsp:nvSpPr>
      <dsp:spPr>
        <a:xfrm>
          <a:off x="0" y="135506"/>
          <a:ext cx="4320480" cy="7370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 = 2 . </a:t>
          </a:r>
          <a:r>
            <a:rPr lang="el-GR" sz="3000" kern="1200" dirty="0" smtClean="0"/>
            <a:t>π</a:t>
          </a:r>
          <a:r>
            <a:rPr lang="cs-CZ" sz="3000" kern="1200" dirty="0" smtClean="0"/>
            <a:t> . r</a:t>
          </a:r>
          <a:r>
            <a:rPr lang="cs-CZ" sz="3000" kern="1200" baseline="30000" dirty="0" smtClean="0"/>
            <a:t>2 </a:t>
          </a:r>
          <a:r>
            <a:rPr lang="cs-CZ" sz="3000" kern="1200" dirty="0" smtClean="0"/>
            <a:t> + 2. </a:t>
          </a:r>
          <a:r>
            <a:rPr lang="el-GR" sz="3000" kern="1200" dirty="0" smtClean="0"/>
            <a:t>π</a:t>
          </a:r>
          <a:r>
            <a:rPr lang="cs-CZ" sz="3000" kern="1200" dirty="0" smtClean="0"/>
            <a:t> . r . v</a:t>
          </a:r>
          <a:endParaRPr lang="cs-CZ" sz="3000" kern="1200" dirty="0"/>
        </a:p>
      </dsp:txBody>
      <dsp:txXfrm>
        <a:off x="35982" y="171488"/>
        <a:ext cx="4248516" cy="6651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35318-3D12-4AB6-8E4F-175AB68DA48C}">
      <dsp:nvSpPr>
        <dsp:cNvPr id="0" name=""/>
        <dsp:cNvSpPr/>
      </dsp:nvSpPr>
      <dsp:spPr>
        <a:xfrm>
          <a:off x="0" y="2923"/>
          <a:ext cx="4464496" cy="786240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 = 2 . </a:t>
          </a:r>
          <a:r>
            <a:rPr lang="el-GR" sz="3200" kern="1200" dirty="0" smtClean="0"/>
            <a:t>π</a:t>
          </a:r>
          <a:r>
            <a:rPr lang="cs-CZ" sz="3200" kern="1200" dirty="0" smtClean="0"/>
            <a:t> . r .(r</a:t>
          </a:r>
          <a:r>
            <a:rPr lang="cs-CZ" sz="3200" kern="1200" baseline="30000" dirty="0" smtClean="0"/>
            <a:t> </a:t>
          </a:r>
          <a:r>
            <a:rPr lang="cs-CZ" sz="3200" kern="1200" dirty="0" smtClean="0"/>
            <a:t> + v) </a:t>
          </a:r>
          <a:endParaRPr lang="cs-CZ" sz="3200" kern="1200" dirty="0"/>
        </a:p>
      </dsp:txBody>
      <dsp:txXfrm>
        <a:off x="38381" y="41304"/>
        <a:ext cx="4387734" cy="7094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88055-D48B-4BF1-ADD2-EF637B153727}">
      <dsp:nvSpPr>
        <dsp:cNvPr id="0" name=""/>
        <dsp:cNvSpPr/>
      </dsp:nvSpPr>
      <dsp:spPr>
        <a:xfrm>
          <a:off x="0" y="10954"/>
          <a:ext cx="4968552" cy="11302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Povrch válce:</a:t>
          </a:r>
          <a:endParaRPr lang="cs-CZ" sz="4600" kern="1200"/>
        </a:p>
      </dsp:txBody>
      <dsp:txXfrm>
        <a:off x="55173" y="66127"/>
        <a:ext cx="4858206" cy="10198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CEE3D-B69B-4A38-A793-1300CC8F7A8C}">
      <dsp:nvSpPr>
        <dsp:cNvPr id="0" name=""/>
        <dsp:cNvSpPr/>
      </dsp:nvSpPr>
      <dsp:spPr>
        <a:xfrm>
          <a:off x="0" y="62647"/>
          <a:ext cx="8136904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Sestav vzorec pro výpočet povrchu válce.</a:t>
          </a:r>
          <a:endParaRPr lang="cs-CZ" sz="3300" kern="1200" dirty="0"/>
        </a:p>
      </dsp:txBody>
      <dsp:txXfrm>
        <a:off x="39580" y="102227"/>
        <a:ext cx="8057744" cy="73165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7E013-46A4-423B-8965-0FBC8076182B}">
      <dsp:nvSpPr>
        <dsp:cNvPr id="0" name=""/>
        <dsp:cNvSpPr/>
      </dsp:nvSpPr>
      <dsp:spPr>
        <a:xfrm>
          <a:off x="0" y="9003"/>
          <a:ext cx="8208912" cy="14332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Urči povrch válce, jehož poloměr je </a:t>
          </a:r>
          <a:r>
            <a:rPr lang="cs-CZ" sz="3500" kern="1200" dirty="0" smtClean="0"/>
            <a:t>2 m </a:t>
          </a:r>
          <a:r>
            <a:rPr lang="cs-CZ" sz="3500" kern="1200" dirty="0" smtClean="0"/>
            <a:t>a výška </a:t>
          </a:r>
          <a:r>
            <a:rPr lang="cs-CZ" sz="3500" kern="1200" dirty="0" smtClean="0"/>
            <a:t>12 m</a:t>
          </a:r>
          <a:r>
            <a:rPr lang="cs-CZ" sz="3500" kern="1200" dirty="0" smtClean="0"/>
            <a:t>.</a:t>
          </a:r>
          <a:endParaRPr lang="cs-CZ" sz="3500" kern="1200" dirty="0"/>
        </a:p>
      </dsp:txBody>
      <dsp:txXfrm>
        <a:off x="69965" y="78968"/>
        <a:ext cx="8068982" cy="129332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29EE5-D93E-47A4-BC44-C308EDA6FF66}">
      <dsp:nvSpPr>
        <dsp:cNvPr id="0" name=""/>
        <dsp:cNvSpPr/>
      </dsp:nvSpPr>
      <dsp:spPr>
        <a:xfrm>
          <a:off x="0" y="16409"/>
          <a:ext cx="8568952" cy="1740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Kolik m</a:t>
          </a:r>
          <a:r>
            <a:rPr lang="cs-CZ" sz="3100" kern="1200" baseline="30000" dirty="0" smtClean="0"/>
            <a:t>2</a:t>
          </a:r>
          <a:r>
            <a:rPr lang="cs-CZ" sz="3100" kern="1200" dirty="0" smtClean="0"/>
            <a:t> upěchuje silniční válec při padesáti otočeních? Válec má poloměr </a:t>
          </a:r>
          <a:r>
            <a:rPr lang="cs-CZ" sz="3100" kern="1200" dirty="0" smtClean="0"/>
            <a:t>70 cm </a:t>
          </a:r>
          <a:r>
            <a:rPr lang="cs-CZ" sz="3100" kern="1200" dirty="0" smtClean="0"/>
            <a:t>a je </a:t>
          </a:r>
          <a:r>
            <a:rPr lang="cs-CZ" sz="3100" kern="1200" dirty="0" smtClean="0"/>
            <a:t>2 m </a:t>
          </a:r>
          <a:r>
            <a:rPr lang="cs-CZ" sz="3100" kern="1200" dirty="0" smtClean="0"/>
            <a:t>dlouhý.</a:t>
          </a:r>
          <a:endParaRPr lang="cs-CZ" sz="3100" kern="1200" dirty="0"/>
        </a:p>
      </dsp:txBody>
      <dsp:txXfrm>
        <a:off x="84987" y="101396"/>
        <a:ext cx="8398978" cy="157098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950F7-9982-40FB-8C66-58E72865472E}">
      <dsp:nvSpPr>
        <dsp:cNvPr id="0" name=""/>
        <dsp:cNvSpPr/>
      </dsp:nvSpPr>
      <dsp:spPr>
        <a:xfrm>
          <a:off x="72002" y="90011"/>
          <a:ext cx="8208923" cy="1206131"/>
        </a:xfrm>
        <a:prstGeom prst="round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Kolik nepropustného papíru potřebujeme na výrobu 200 kelímků vysokých </a:t>
          </a:r>
          <a:r>
            <a:rPr lang="cs-CZ" sz="2600" kern="1200" dirty="0" smtClean="0"/>
            <a:t>12 cm </a:t>
          </a:r>
          <a:r>
            <a:rPr lang="cs-CZ" sz="2600" kern="1200" dirty="0" smtClean="0"/>
            <a:t>s poloměrem </a:t>
          </a:r>
          <a:r>
            <a:rPr lang="cs-CZ" sz="2600" kern="1200" dirty="0" smtClean="0"/>
            <a:t>4 cm</a:t>
          </a:r>
          <a:r>
            <a:rPr lang="cs-CZ" sz="2600" kern="1200" dirty="0" smtClean="0"/>
            <a:t>?</a:t>
          </a:r>
          <a:endParaRPr lang="cs-CZ" sz="2600" kern="1200" dirty="0"/>
        </a:p>
      </dsp:txBody>
      <dsp:txXfrm>
        <a:off x="130880" y="148889"/>
        <a:ext cx="8091167" cy="108837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47874-0436-418F-94E4-9625EF5583F4}">
      <dsp:nvSpPr>
        <dsp:cNvPr id="0" name=""/>
        <dsp:cNvSpPr/>
      </dsp:nvSpPr>
      <dsp:spPr>
        <a:xfrm>
          <a:off x="0" y="17402"/>
          <a:ext cx="8136904" cy="1351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Kolik m</a:t>
          </a:r>
          <a:r>
            <a:rPr lang="cs-CZ" sz="3300" kern="1200" baseline="30000" dirty="0" smtClean="0"/>
            <a:t>2</a:t>
          </a:r>
          <a:r>
            <a:rPr lang="cs-CZ" sz="3300" kern="1200" dirty="0" smtClean="0"/>
            <a:t> lze vylepit na plakátovací sloup o výšce 2m a průměru 1,8m?</a:t>
          </a:r>
          <a:endParaRPr lang="cs-CZ" sz="3300" kern="1200" dirty="0"/>
        </a:p>
      </dsp:txBody>
      <dsp:txXfrm>
        <a:off x="65967" y="83369"/>
        <a:ext cx="8004970" cy="1219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6.png"/><Relationship Id="rId5" Type="http://schemas.openxmlformats.org/officeDocument/2006/relationships/tags" Target="../tags/tag4.xml"/><Relationship Id="rId10" Type="http://schemas.openxmlformats.org/officeDocument/2006/relationships/image" Target="../media/image5.png"/><Relationship Id="rId4" Type="http://schemas.openxmlformats.org/officeDocument/2006/relationships/tags" Target="../tags/tag3.xml"/><Relationship Id="rId9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7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lvl1pPr>
            <a:lvl2pPr marL="41148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lvl2pPr>
            <a:lvl3pPr marL="77724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lvl3pPr>
            <a:lvl4pPr marL="118872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lvl4pPr>
            <a:lvl5pPr marL="150876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1pPr>
            <a:lvl2pPr marL="4114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2pPr>
            <a:lvl3pPr marL="7772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3pPr>
            <a:lvl4pPr marL="118872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4pPr>
            <a:lvl5pPr marL="150876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1pPr>
            <a:lvl2pPr marL="4114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2pPr>
            <a:lvl3pPr marL="7772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3pPr>
            <a:lvl4pPr marL="118872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4pPr>
            <a:lvl5pPr marL="150876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1pPr>
            <a:lvl2pPr marL="4114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2pPr>
            <a:lvl3pPr marL="7772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3pPr>
            <a:lvl4pPr marL="118872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4pPr>
            <a:lvl5pPr marL="150876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69084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5F044EE-7A63-4FE6-ACED-F236CFF6FB6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58B0BBE-E2C7-4325-81C2-3E0C3F1709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Data" Target="../diagrams/data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image" Target="../media/image8.wmf"/><Relationship Id="rId17" Type="http://schemas.microsoft.com/office/2007/relationships/diagramDrawing" Target="../diagrams/drawing6.xml"/><Relationship Id="rId2" Type="http://schemas.openxmlformats.org/officeDocument/2006/relationships/diagramData" Target="../diagrams/data4.xml"/><Relationship Id="rId16" Type="http://schemas.openxmlformats.org/officeDocument/2006/relationships/diagramColors" Target="../diagrams/colors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QuickStyle" Target="../diagrams/quickStyle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Layout" Target="../diagrams/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Data" Target="../diagrams/data10.xml"/><Relationship Id="rId3" Type="http://schemas.openxmlformats.org/officeDocument/2006/relationships/diagramLayout" Target="../diagrams/layout7.xml"/><Relationship Id="rId21" Type="http://schemas.openxmlformats.org/officeDocument/2006/relationships/diagramColors" Target="../diagrams/colors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image" Target="../media/image9.wmf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QuickStyle" Target="../diagrams/quickStyle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19" Type="http://schemas.openxmlformats.org/officeDocument/2006/relationships/diagramLayout" Target="../diagrams/layout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Relationship Id="rId22" Type="http://schemas.microsoft.com/office/2007/relationships/diagramDrawing" Target="../diagrams/drawing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11.gif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12.wmf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30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Povrch válce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455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povrchu válce.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povrchu válce a převodů jednotek obsahu.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844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válce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23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50267983"/>
              </p:ext>
            </p:extLst>
          </p:nvPr>
        </p:nvGraphicFramePr>
        <p:xfrm>
          <a:off x="899592" y="188640"/>
          <a:ext cx="4968552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93737685"/>
              </p:ext>
            </p:extLst>
          </p:nvPr>
        </p:nvGraphicFramePr>
        <p:xfrm>
          <a:off x="683568" y="1700808"/>
          <a:ext cx="792088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83568" y="2780928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2 kruhové podstavy a obdélníkový </a:t>
            </a:r>
            <a:r>
              <a:rPr lang="cs-CZ" sz="2800" dirty="0" smtClean="0"/>
              <a:t>plášť.</a:t>
            </a:r>
            <a:endParaRPr lang="cs-CZ" sz="2800" dirty="0"/>
          </a:p>
          <a:p>
            <a:endParaRPr lang="cs-CZ" sz="2800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492523990"/>
              </p:ext>
            </p:extLst>
          </p:nvPr>
        </p:nvGraphicFramePr>
        <p:xfrm>
          <a:off x="683568" y="3473424"/>
          <a:ext cx="7920880" cy="819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347864" y="465313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</a:t>
            </a:r>
            <a:r>
              <a:rPr lang="cs-CZ" sz="2800" dirty="0"/>
              <a:t>. r</a:t>
            </a:r>
            <a:r>
              <a:rPr lang="cs-CZ" sz="2800" baseline="30000" dirty="0"/>
              <a:t>2 </a:t>
            </a:r>
            <a:r>
              <a:rPr lang="cs-CZ" sz="2800" dirty="0"/>
              <a:t> </a:t>
            </a:r>
          </a:p>
        </p:txBody>
      </p:sp>
      <p:sp>
        <p:nvSpPr>
          <p:cNvPr id="12" name="Plechovka 11"/>
          <p:cNvSpPr/>
          <p:nvPr/>
        </p:nvSpPr>
        <p:spPr>
          <a:xfrm>
            <a:off x="6157168" y="4736668"/>
            <a:ext cx="1296144" cy="1754614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echovka 12"/>
          <p:cNvSpPr/>
          <p:nvPr/>
        </p:nvSpPr>
        <p:spPr>
          <a:xfrm rot="5400000">
            <a:off x="1115616" y="5085184"/>
            <a:ext cx="864096" cy="1872208"/>
          </a:xfrm>
          <a:prstGeom prst="ca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5183614"/>
            <a:ext cx="65527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 				      v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r  	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     r    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380571" y="5589240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330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8" grpId="0"/>
      <p:bldGraphic spid="10" grpId="0">
        <p:bldAsOne/>
      </p:bldGraphic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03114173"/>
              </p:ext>
            </p:extLst>
          </p:nvPr>
        </p:nvGraphicFramePr>
        <p:xfrm>
          <a:off x="899592" y="188640"/>
          <a:ext cx="4968552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578668931"/>
              </p:ext>
            </p:extLst>
          </p:nvPr>
        </p:nvGraphicFramePr>
        <p:xfrm>
          <a:off x="539552" y="1786326"/>
          <a:ext cx="8064896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965537" y="3050957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Jedním je obvod podstavy, druhým je výška válce. </a:t>
            </a:r>
            <a:endParaRPr lang="cs-CZ" sz="2800" dirty="0"/>
          </a:p>
        </p:txBody>
      </p:sp>
      <p:pic>
        <p:nvPicPr>
          <p:cNvPr id="9" name="Picture 2" descr="C:\Users\Irena\AppData\Local\Microsoft\Windows\Temporary Internet Files\Content.IE5\OZZWMIG4\MC90015080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6632"/>
            <a:ext cx="1703527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636778372"/>
              </p:ext>
            </p:extLst>
          </p:nvPr>
        </p:nvGraphicFramePr>
        <p:xfrm>
          <a:off x="611560" y="4005064"/>
          <a:ext cx="8112239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331640" y="544522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2 . </a:t>
            </a:r>
            <a:r>
              <a:rPr lang="cs-CZ" sz="2800" dirty="0" smtClean="0">
                <a:latin typeface="Franklin Gothic Book"/>
              </a:rPr>
              <a:t> . r . 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9682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8" grpId="0"/>
      <p:bldGraphic spid="13" grpId="0">
        <p:bldAsOne/>
      </p:bldGraphic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29066252"/>
              </p:ext>
            </p:extLst>
          </p:nvPr>
        </p:nvGraphicFramePr>
        <p:xfrm>
          <a:off x="1979712" y="3068960"/>
          <a:ext cx="4320480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036824579"/>
              </p:ext>
            </p:extLst>
          </p:nvPr>
        </p:nvGraphicFramePr>
        <p:xfrm>
          <a:off x="3275856" y="5661248"/>
          <a:ext cx="446449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56280062"/>
              </p:ext>
            </p:extLst>
          </p:nvPr>
        </p:nvGraphicFramePr>
        <p:xfrm>
          <a:off x="899592" y="188640"/>
          <a:ext cx="4968552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1026" name="Picture 2" descr="C:\Users\mamina\AppData\Local\Microsoft\Windows\Temporary Internet Files\Content.IE5\MVDQUE9U\MC900318306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180028"/>
            <a:ext cx="2520280" cy="148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5269041"/>
              </p:ext>
            </p:extLst>
          </p:nvPr>
        </p:nvGraphicFramePr>
        <p:xfrm>
          <a:off x="539552" y="1916832"/>
          <a:ext cx="8136904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347864" y="458112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Zjednodušené psaní: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795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7" grpId="0">
        <p:bldAsOne/>
      </p:bldGraphic>
      <p:bldGraphic spid="5" grpId="0">
        <p:bldAsOne/>
      </p:bldGraphic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0713" y="242088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2 . </a:t>
            </a:r>
            <a:r>
              <a:rPr lang="el-GR" sz="2800" dirty="0"/>
              <a:t>π</a:t>
            </a:r>
            <a:r>
              <a:rPr lang="cs-CZ" sz="2800" dirty="0"/>
              <a:t> . r .(r</a:t>
            </a:r>
            <a:r>
              <a:rPr lang="cs-CZ" sz="2800" baseline="30000" dirty="0"/>
              <a:t> </a:t>
            </a:r>
            <a:r>
              <a:rPr lang="cs-CZ" sz="2800" dirty="0"/>
              <a:t> + v)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284984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2 . </a:t>
            </a:r>
            <a:r>
              <a:rPr lang="el-GR" sz="2800" dirty="0"/>
              <a:t>π</a:t>
            </a:r>
            <a:r>
              <a:rPr lang="cs-CZ" sz="2800" dirty="0"/>
              <a:t> . </a:t>
            </a:r>
            <a:r>
              <a:rPr lang="cs-CZ" sz="2800" dirty="0" smtClean="0"/>
              <a:t>2 .(2</a:t>
            </a:r>
            <a:r>
              <a:rPr lang="cs-CZ" sz="2800" baseline="30000" dirty="0" smtClean="0"/>
              <a:t> 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12) </a:t>
            </a:r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09801496"/>
              </p:ext>
            </p:extLst>
          </p:nvPr>
        </p:nvGraphicFramePr>
        <p:xfrm>
          <a:off x="611560" y="177542"/>
          <a:ext cx="8208912" cy="1451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50713" y="4392109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175,9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2" name="Plechovka 1"/>
          <p:cNvSpPr/>
          <p:nvPr/>
        </p:nvSpPr>
        <p:spPr>
          <a:xfrm>
            <a:off x="6012160" y="2636912"/>
            <a:ext cx="1584176" cy="2520280"/>
          </a:xfrm>
          <a:prstGeom prst="ca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76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5136" y="3229941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</a:t>
            </a:r>
            <a:r>
              <a:rPr lang="cs-CZ" sz="2800" dirty="0" smtClean="0"/>
              <a:t>2</a:t>
            </a:r>
            <a:r>
              <a:rPr lang="cs-CZ" sz="2800" dirty="0"/>
              <a:t>. </a:t>
            </a:r>
            <a:r>
              <a:rPr lang="el-GR" sz="2800" dirty="0"/>
              <a:t>π</a:t>
            </a:r>
            <a:r>
              <a:rPr lang="cs-CZ" sz="2800" dirty="0"/>
              <a:t> . r . </a:t>
            </a:r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78904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</a:t>
            </a:r>
            <a:r>
              <a:rPr lang="cs-CZ" sz="2800" dirty="0" smtClean="0"/>
              <a:t>2</a:t>
            </a:r>
            <a:r>
              <a:rPr lang="cs-CZ" sz="2800" dirty="0"/>
              <a:t>. </a:t>
            </a:r>
            <a:r>
              <a:rPr lang="el-GR" sz="2800" dirty="0"/>
              <a:t>π</a:t>
            </a:r>
            <a:r>
              <a:rPr lang="cs-CZ" sz="2800" dirty="0"/>
              <a:t> . </a:t>
            </a:r>
            <a:r>
              <a:rPr lang="cs-CZ" sz="2800" dirty="0" smtClean="0"/>
              <a:t>0,7 </a:t>
            </a:r>
            <a:r>
              <a:rPr lang="cs-CZ" sz="2800" dirty="0"/>
              <a:t>. </a:t>
            </a:r>
            <a:r>
              <a:rPr lang="cs-CZ" sz="2800" dirty="0" smtClean="0"/>
              <a:t>2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2050" name="Picture 2" descr="C:\Users\mamina\AppData\Local\Microsoft\Windows\Temporary Internet Files\Content.IE5\946NSBO7\MM9003158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00" y="4869160"/>
            <a:ext cx="1604764" cy="160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74717505"/>
              </p:ext>
            </p:extLst>
          </p:nvPr>
        </p:nvGraphicFramePr>
        <p:xfrm>
          <a:off x="323528" y="404664"/>
          <a:ext cx="8568952" cy="1773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229200"/>
            <a:ext cx="6532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Válec upěchuje  přibližně 440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348880"/>
            <a:ext cx="813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Podstavy se silnice nedotýkají             jen plášť</a:t>
            </a:r>
            <a:endParaRPr lang="cs-CZ" sz="2800" dirty="0"/>
          </a:p>
        </p:txBody>
      </p:sp>
      <p:sp>
        <p:nvSpPr>
          <p:cNvPr id="8" name="Šipka doprava 7"/>
          <p:cNvSpPr/>
          <p:nvPr/>
        </p:nvSpPr>
        <p:spPr>
          <a:xfrm>
            <a:off x="5508104" y="2519318"/>
            <a:ext cx="1008112" cy="1175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8100" y="4481537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8,8 </a:t>
            </a:r>
            <a:r>
              <a:rPr lang="cs-CZ" sz="2800" dirty="0"/>
              <a:t>m</a:t>
            </a:r>
            <a:r>
              <a:rPr lang="cs-CZ" sz="2800" baseline="30000" dirty="0"/>
              <a:t>2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3491551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. 8,8 = 439,8 </a:t>
            </a:r>
            <a:r>
              <a:rPr lang="cs-CZ" sz="2800" dirty="0"/>
              <a:t>m</a:t>
            </a:r>
            <a:r>
              <a:rPr lang="cs-CZ" sz="2800" baseline="30000" dirty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092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 animBg="1"/>
      <p:bldP spid="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41572893"/>
              </p:ext>
            </p:extLst>
          </p:nvPr>
        </p:nvGraphicFramePr>
        <p:xfrm>
          <a:off x="467544" y="260648"/>
          <a:ext cx="8352928" cy="1386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51992" y="1943254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Kelímek nemá horní podstavu.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70892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</a:t>
            </a:r>
            <a:r>
              <a:rPr lang="cs-CZ" sz="2800" dirty="0"/>
              <a:t>. r</a:t>
            </a:r>
            <a:r>
              <a:rPr lang="cs-CZ" sz="2800" baseline="30000" dirty="0"/>
              <a:t>2 </a:t>
            </a:r>
            <a:r>
              <a:rPr lang="cs-CZ" sz="2800" dirty="0"/>
              <a:t> + 2. </a:t>
            </a:r>
            <a:r>
              <a:rPr lang="el-GR" sz="2800" dirty="0"/>
              <a:t>π</a:t>
            </a:r>
            <a:r>
              <a:rPr lang="cs-CZ" sz="2800" dirty="0"/>
              <a:t> . r . </a:t>
            </a:r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8100" y="3501008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</a:t>
            </a:r>
            <a:r>
              <a:rPr lang="cs-CZ" sz="2800" dirty="0"/>
              <a:t>. </a:t>
            </a:r>
            <a:r>
              <a:rPr lang="cs-CZ" sz="2800" dirty="0" smtClean="0"/>
              <a:t>4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 </a:t>
            </a:r>
            <a:r>
              <a:rPr lang="cs-CZ" sz="2800" dirty="0"/>
              <a:t>+ 2. </a:t>
            </a:r>
            <a:r>
              <a:rPr lang="el-GR" sz="2800" dirty="0"/>
              <a:t>π</a:t>
            </a:r>
            <a:r>
              <a:rPr lang="cs-CZ" sz="2800" dirty="0"/>
              <a:t> . </a:t>
            </a:r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100" y="431951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dirty="0"/>
              <a:t>= 351,9 </a:t>
            </a:r>
            <a:r>
              <a:rPr lang="cs-CZ" sz="2800" dirty="0" smtClean="0"/>
              <a:t>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373216"/>
            <a:ext cx="5263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</a:t>
            </a:r>
            <a:r>
              <a:rPr lang="cs-CZ" sz="2800" dirty="0"/>
              <a:t>. </a:t>
            </a:r>
            <a:r>
              <a:rPr lang="cs-CZ" sz="2800" dirty="0" smtClean="0"/>
              <a:t>351,9 = 70 </a:t>
            </a:r>
            <a:r>
              <a:rPr lang="cs-CZ" sz="2800" dirty="0" smtClean="0"/>
              <a:t>371,7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23731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Na výrobu kelímků potřebujeme  7 </a:t>
            </a:r>
            <a:r>
              <a:rPr lang="cs-CZ" sz="2800" smtClean="0"/>
              <a:t>m</a:t>
            </a:r>
            <a:r>
              <a:rPr lang="cs-CZ" sz="2800" baseline="30000" smtClean="0"/>
              <a:t>2</a:t>
            </a:r>
            <a:r>
              <a:rPr lang="cs-CZ" sz="2800" smtClean="0"/>
              <a:t> papíru.</a:t>
            </a:r>
            <a:endParaRPr lang="cs-CZ" sz="2800" dirty="0"/>
          </a:p>
        </p:txBody>
      </p:sp>
      <p:pic>
        <p:nvPicPr>
          <p:cNvPr id="3075" name="Picture 3" descr="C:\Users\mamina\AppData\Local\Microsoft\Windows\Temporary Internet Files\Content.IE5\946NSBO7\MM90036522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242" y="3232139"/>
            <a:ext cx="2090109" cy="209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563482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70 371,9 </a:t>
            </a:r>
            <a:r>
              <a:rPr lang="cs-CZ" sz="2800" dirty="0" smtClean="0"/>
              <a:t>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7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560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94121686"/>
              </p:ext>
            </p:extLst>
          </p:nvPr>
        </p:nvGraphicFramePr>
        <p:xfrm>
          <a:off x="611560" y="404664"/>
          <a:ext cx="8136904" cy="1386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2348880"/>
            <a:ext cx="63367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Plakáty se lepí jen kolem pláště</a:t>
            </a:r>
          </a:p>
          <a:p>
            <a:endParaRPr lang="cs-CZ" sz="2800" dirty="0" smtClean="0"/>
          </a:p>
          <a:p>
            <a:pPr lvl="0"/>
            <a:r>
              <a:rPr lang="cs-CZ" sz="2800" dirty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</a:t>
            </a:r>
            <a:r>
              <a:rPr lang="cs-CZ" sz="2800" dirty="0"/>
              <a:t>. </a:t>
            </a:r>
            <a:r>
              <a:rPr lang="cs-CZ" sz="2800" dirty="0" smtClean="0"/>
              <a:t>d </a:t>
            </a:r>
            <a:r>
              <a:rPr lang="cs-CZ" sz="2800" dirty="0"/>
              <a:t>. </a:t>
            </a:r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149080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</a:t>
            </a:r>
            <a:r>
              <a:rPr lang="cs-CZ" sz="2800" dirty="0"/>
              <a:t>. </a:t>
            </a:r>
            <a:r>
              <a:rPr lang="cs-CZ" sz="2800" dirty="0" smtClean="0"/>
              <a:t>1,8 </a:t>
            </a:r>
            <a:r>
              <a:rPr lang="cs-CZ" sz="2800" dirty="0"/>
              <a:t>. </a:t>
            </a:r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29200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dirty="0"/>
              <a:t>= 11,3 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16530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Na sloup můžeme vylepit až 11,3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plakátů.</a:t>
            </a:r>
            <a:endParaRPr lang="cs-CZ" sz="2800" dirty="0"/>
          </a:p>
        </p:txBody>
      </p:sp>
      <p:pic>
        <p:nvPicPr>
          <p:cNvPr id="4098" name="Picture 2" descr="C:\Users\mamina\AppData\Local\Microsoft\Windows\Temporary Internet Files\Content.IE5\MWU4ZKAO\MC9001044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357" y="1986739"/>
            <a:ext cx="1812092" cy="403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61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7,5 </a:t>
            </a:r>
            <a:r>
              <a:rPr lang="cs-CZ" sz="3600" dirty="0" smtClean="0"/>
              <a:t>mm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75 </a:t>
            </a:r>
            <a:r>
              <a:rPr lang="cs-CZ" dirty="0"/>
              <a:t>c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0,75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0,075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58112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3920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3,6 </a:t>
            </a:r>
            <a:r>
              <a:rPr lang="cs-CZ" sz="3600" dirty="0" smtClean="0"/>
              <a:t>dm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36 </a:t>
            </a:r>
            <a:r>
              <a:rPr lang="cs-CZ" dirty="0"/>
              <a:t>c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360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3600 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936" y="337606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4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3,7 </a:t>
            </a:r>
            <a:r>
              <a:rPr lang="cs-CZ" sz="3600" dirty="0" smtClean="0"/>
              <a:t>km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</a:t>
            </a:r>
            <a:r>
              <a:rPr lang="cs-CZ" dirty="0"/>
              <a:t>700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</a:t>
            </a:r>
            <a:r>
              <a:rPr lang="cs-CZ" dirty="0"/>
              <a:t>700 000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37 </a:t>
            </a:r>
            <a:r>
              <a:rPr lang="cs-CZ" dirty="0"/>
              <a:t>000 000 m</a:t>
            </a:r>
            <a:r>
              <a:rPr lang="cs-CZ" baseline="30000" dirty="0"/>
              <a:t>2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991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9,2 </a:t>
            </a:r>
            <a:r>
              <a:rPr lang="cs-CZ" sz="3600" dirty="0" smtClean="0"/>
              <a:t>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920 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9 200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92 </a:t>
            </a:r>
            <a:r>
              <a:rPr lang="cs-CZ" dirty="0"/>
              <a:t>000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0350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5163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6849362C-0EB9-49C2-8313-172A955E6E07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179</TotalTime>
  <Words>481</Words>
  <Application>Microsoft Office PowerPoint</Application>
  <PresentationFormat>Předvádění na obrazovce (4:3)</PresentationFormat>
  <Paragraphs>79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Tvrdý obal</vt:lpstr>
      <vt:lpstr>Prezentace aplikace PowerPoint</vt:lpstr>
      <vt:lpstr>Prezentace aplikace PowerPoint</vt:lpstr>
      <vt:lpstr>Povrch válce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válce</dc:title>
  <dc:creator>Irena Nešněrová</dc:creator>
  <cp:lastModifiedBy>Irena</cp:lastModifiedBy>
  <cp:revision>18</cp:revision>
  <dcterms:created xsi:type="dcterms:W3CDTF">2013-10-20T15:06:51Z</dcterms:created>
  <dcterms:modified xsi:type="dcterms:W3CDTF">2013-12-04T07:09:56Z</dcterms:modified>
</cp:coreProperties>
</file>