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5" r:id="rId3"/>
    <p:sldId id="256" r:id="rId4"/>
    <p:sldId id="259" r:id="rId5"/>
    <p:sldId id="261" r:id="rId6"/>
    <p:sldId id="258" r:id="rId7"/>
    <p:sldId id="264" r:id="rId8"/>
    <p:sldId id="260" r:id="rId9"/>
    <p:sldId id="263" r:id="rId10"/>
    <p:sldId id="266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9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843CF8-6ACA-4BC0-84AC-FD916694A0E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E77B43A-95B7-46EA-B815-06E9575FE2A0}">
      <dgm:prSet/>
      <dgm:spPr/>
      <dgm:t>
        <a:bodyPr/>
        <a:lstStyle/>
        <a:p>
          <a:pPr rtl="0"/>
          <a:r>
            <a:rPr lang="cs-CZ" smtClean="0"/>
            <a:t>Druhy čar:</a:t>
          </a:r>
          <a:endParaRPr lang="cs-CZ"/>
        </a:p>
      </dgm:t>
    </dgm:pt>
    <dgm:pt modelId="{99053D3D-4701-4A1F-863A-4E89B10D8F54}" type="parTrans" cxnId="{C9EFF8EE-1CA3-43A4-8C0D-0E0901961F40}">
      <dgm:prSet/>
      <dgm:spPr/>
      <dgm:t>
        <a:bodyPr/>
        <a:lstStyle/>
        <a:p>
          <a:endParaRPr lang="cs-CZ"/>
        </a:p>
      </dgm:t>
    </dgm:pt>
    <dgm:pt modelId="{4D50AECA-A48F-46E7-9026-30F0FE7AB6C2}" type="sibTrans" cxnId="{C9EFF8EE-1CA3-43A4-8C0D-0E0901961F40}">
      <dgm:prSet/>
      <dgm:spPr/>
      <dgm:t>
        <a:bodyPr/>
        <a:lstStyle/>
        <a:p>
          <a:endParaRPr lang="cs-CZ"/>
        </a:p>
      </dgm:t>
    </dgm:pt>
    <dgm:pt modelId="{C02B5E05-3B39-47C0-9EB3-565EB04A3D18}" type="pres">
      <dgm:prSet presAssocID="{4B843CF8-6ACA-4BC0-84AC-FD916694A0E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164F9D2-BCFD-4871-B6CD-65C126DD17C0}" type="pres">
      <dgm:prSet presAssocID="{BE77B43A-95B7-46EA-B815-06E9575FE2A0}" presName="parentText" presStyleLbl="node1" presStyleIdx="0" presStyleCnt="1" custScaleX="96226" custScaleY="10387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5E9AAA4-44FA-4F47-8815-12EB45E90668}" type="presOf" srcId="{BE77B43A-95B7-46EA-B815-06E9575FE2A0}" destId="{F164F9D2-BCFD-4871-B6CD-65C126DD17C0}" srcOrd="0" destOrd="0" presId="urn:microsoft.com/office/officeart/2005/8/layout/vList2"/>
    <dgm:cxn modelId="{AC17F6DE-E0D5-461B-B309-18D4B9AFC1D1}" type="presOf" srcId="{4B843CF8-6ACA-4BC0-84AC-FD916694A0EB}" destId="{C02B5E05-3B39-47C0-9EB3-565EB04A3D18}" srcOrd="0" destOrd="0" presId="urn:microsoft.com/office/officeart/2005/8/layout/vList2"/>
    <dgm:cxn modelId="{C9EFF8EE-1CA3-43A4-8C0D-0E0901961F40}" srcId="{4B843CF8-6ACA-4BC0-84AC-FD916694A0EB}" destId="{BE77B43A-95B7-46EA-B815-06E9575FE2A0}" srcOrd="0" destOrd="0" parTransId="{99053D3D-4701-4A1F-863A-4E89B10D8F54}" sibTransId="{4D50AECA-A48F-46E7-9026-30F0FE7AB6C2}"/>
    <dgm:cxn modelId="{9CB33A07-A6D2-4013-AFF2-D64B2AA2B2A3}" type="presParOf" srcId="{C02B5E05-3B39-47C0-9EB3-565EB04A3D18}" destId="{F164F9D2-BCFD-4871-B6CD-65C126DD17C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3F4FE58-3B67-49D5-92F4-A97796F735DD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120244CB-C1C4-4911-B5AB-B9C1FE4351B0}">
      <dgm:prSet/>
      <dgm:spPr/>
      <dgm:t>
        <a:bodyPr/>
        <a:lstStyle/>
        <a:p>
          <a:pPr rtl="0"/>
          <a:r>
            <a:rPr lang="cs-CZ" smtClean="0"/>
            <a:t>Typy čar:</a:t>
          </a:r>
          <a:endParaRPr lang="cs-CZ"/>
        </a:p>
      </dgm:t>
    </dgm:pt>
    <dgm:pt modelId="{AF4A7351-1C02-47F8-924B-BFCBD8730806}" type="parTrans" cxnId="{BDC65945-888A-47DE-BCBE-D02B610F79D3}">
      <dgm:prSet/>
      <dgm:spPr/>
      <dgm:t>
        <a:bodyPr/>
        <a:lstStyle/>
        <a:p>
          <a:endParaRPr lang="cs-CZ"/>
        </a:p>
      </dgm:t>
    </dgm:pt>
    <dgm:pt modelId="{334D5CA6-9DEA-4FA8-9BA4-4DDBA5AEB85E}" type="sibTrans" cxnId="{BDC65945-888A-47DE-BCBE-D02B610F79D3}">
      <dgm:prSet/>
      <dgm:spPr/>
      <dgm:t>
        <a:bodyPr/>
        <a:lstStyle/>
        <a:p>
          <a:endParaRPr lang="cs-CZ"/>
        </a:p>
      </dgm:t>
    </dgm:pt>
    <dgm:pt modelId="{0A3D37EA-3A9F-4872-BE0B-DEE3EFA6F015}" type="pres">
      <dgm:prSet presAssocID="{93F4FE58-3B67-49D5-92F4-A97796F735D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0C5BC51-D517-472F-ACD0-D97139CBAD9E}" type="pres">
      <dgm:prSet presAssocID="{120244CB-C1C4-4911-B5AB-B9C1FE4351B0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DC65945-888A-47DE-BCBE-D02B610F79D3}" srcId="{93F4FE58-3B67-49D5-92F4-A97796F735DD}" destId="{120244CB-C1C4-4911-B5AB-B9C1FE4351B0}" srcOrd="0" destOrd="0" parTransId="{AF4A7351-1C02-47F8-924B-BFCBD8730806}" sibTransId="{334D5CA6-9DEA-4FA8-9BA4-4DDBA5AEB85E}"/>
    <dgm:cxn modelId="{4A876902-7730-4200-8BAD-79B386979D52}" type="presOf" srcId="{120244CB-C1C4-4911-B5AB-B9C1FE4351B0}" destId="{F0C5BC51-D517-472F-ACD0-D97139CBAD9E}" srcOrd="0" destOrd="0" presId="urn:microsoft.com/office/officeart/2005/8/layout/vList2"/>
    <dgm:cxn modelId="{A7155706-CDCB-4FC3-BCA3-B6F4D7EB5C0C}" type="presOf" srcId="{93F4FE58-3B67-49D5-92F4-A97796F735DD}" destId="{0A3D37EA-3A9F-4872-BE0B-DEE3EFA6F015}" srcOrd="0" destOrd="0" presId="urn:microsoft.com/office/officeart/2005/8/layout/vList2"/>
    <dgm:cxn modelId="{1D664CAB-7AA6-4E35-AC25-3A8EF2D701C1}" type="presParOf" srcId="{0A3D37EA-3A9F-4872-BE0B-DEE3EFA6F015}" destId="{F0C5BC51-D517-472F-ACD0-D97139CBAD9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CB08EBF-3601-41D8-8D6B-18C4894CF890}" type="doc">
      <dgm:prSet loTypeId="urn:microsoft.com/office/officeart/2005/8/layout/vList2" loCatId="list" qsTypeId="urn:microsoft.com/office/officeart/2005/8/quickstyle/simple5" qsCatId="simple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9688C7ED-74D3-4323-83A9-159CDCD6A1E6}">
      <dgm:prSet/>
      <dgm:spPr/>
      <dgm:t>
        <a:bodyPr/>
        <a:lstStyle/>
        <a:p>
          <a:pPr rtl="0"/>
          <a:r>
            <a:rPr lang="cs-CZ" smtClean="0"/>
            <a:t>Body značíme velkými písmeny, přímky malými písmeny.</a:t>
          </a:r>
          <a:endParaRPr lang="cs-CZ"/>
        </a:p>
      </dgm:t>
    </dgm:pt>
    <dgm:pt modelId="{52A299E1-494C-4DD0-A2A4-589BD73B8AF4}" type="parTrans" cxnId="{D059B517-9DC8-4604-8937-0C57306E4CC9}">
      <dgm:prSet/>
      <dgm:spPr/>
      <dgm:t>
        <a:bodyPr/>
        <a:lstStyle/>
        <a:p>
          <a:endParaRPr lang="cs-CZ"/>
        </a:p>
      </dgm:t>
    </dgm:pt>
    <dgm:pt modelId="{C3C06556-372C-4703-92D9-CD3A16777286}" type="sibTrans" cxnId="{D059B517-9DC8-4604-8937-0C57306E4CC9}">
      <dgm:prSet/>
      <dgm:spPr/>
      <dgm:t>
        <a:bodyPr/>
        <a:lstStyle/>
        <a:p>
          <a:endParaRPr lang="cs-CZ"/>
        </a:p>
      </dgm:t>
    </dgm:pt>
    <dgm:pt modelId="{0A2516E8-A6C5-4369-B4DC-77A6C6CEF230}" type="pres">
      <dgm:prSet presAssocID="{CCB08EBF-3601-41D8-8D6B-18C4894CF89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8715D-87E6-4E27-A8C4-88682884A249}" type="pres">
      <dgm:prSet presAssocID="{9688C7ED-74D3-4323-83A9-159CDCD6A1E6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2713F9F-76C8-4F5B-B211-EE8EA6C02CD3}" type="presOf" srcId="{9688C7ED-74D3-4323-83A9-159CDCD6A1E6}" destId="{1018715D-87E6-4E27-A8C4-88682884A249}" srcOrd="0" destOrd="0" presId="urn:microsoft.com/office/officeart/2005/8/layout/vList2"/>
    <dgm:cxn modelId="{553C6CD6-AC1E-468F-B176-AB8FF01E5AFD}" type="presOf" srcId="{CCB08EBF-3601-41D8-8D6B-18C4894CF890}" destId="{0A2516E8-A6C5-4369-B4DC-77A6C6CEF230}" srcOrd="0" destOrd="0" presId="urn:microsoft.com/office/officeart/2005/8/layout/vList2"/>
    <dgm:cxn modelId="{D059B517-9DC8-4604-8937-0C57306E4CC9}" srcId="{CCB08EBF-3601-41D8-8D6B-18C4894CF890}" destId="{9688C7ED-74D3-4323-83A9-159CDCD6A1E6}" srcOrd="0" destOrd="0" parTransId="{52A299E1-494C-4DD0-A2A4-589BD73B8AF4}" sibTransId="{C3C06556-372C-4703-92D9-CD3A16777286}"/>
    <dgm:cxn modelId="{9E9EA495-D72A-4244-B349-2854F834DB42}" type="presParOf" srcId="{0A2516E8-A6C5-4369-B4DC-77A6C6CEF230}" destId="{1018715D-87E6-4E27-A8C4-88682884A24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CB08EBF-3601-41D8-8D6B-18C4894CF890}" type="doc">
      <dgm:prSet loTypeId="urn:microsoft.com/office/officeart/2005/8/layout/vList2" loCatId="list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9688C7ED-74D3-4323-83A9-159CDCD6A1E6}">
      <dgm:prSet/>
      <dgm:spPr/>
      <dgm:t>
        <a:bodyPr/>
        <a:lstStyle/>
        <a:p>
          <a:pPr rtl="0"/>
          <a:r>
            <a:rPr lang="cs-CZ" dirty="0" smtClean="0"/>
            <a:t>Bod A leží na přímce p, přímka </a:t>
          </a:r>
          <a:r>
            <a:rPr lang="cs-CZ" dirty="0" smtClean="0"/>
            <a:t>p prochází </a:t>
          </a:r>
          <a:r>
            <a:rPr lang="cs-CZ" dirty="0" smtClean="0"/>
            <a:t>bodem A.</a:t>
          </a:r>
          <a:endParaRPr lang="cs-CZ" dirty="0"/>
        </a:p>
      </dgm:t>
    </dgm:pt>
    <dgm:pt modelId="{52A299E1-494C-4DD0-A2A4-589BD73B8AF4}" type="parTrans" cxnId="{D059B517-9DC8-4604-8937-0C57306E4CC9}">
      <dgm:prSet/>
      <dgm:spPr/>
      <dgm:t>
        <a:bodyPr/>
        <a:lstStyle/>
        <a:p>
          <a:endParaRPr lang="cs-CZ"/>
        </a:p>
      </dgm:t>
    </dgm:pt>
    <dgm:pt modelId="{C3C06556-372C-4703-92D9-CD3A16777286}" type="sibTrans" cxnId="{D059B517-9DC8-4604-8937-0C57306E4CC9}">
      <dgm:prSet/>
      <dgm:spPr/>
      <dgm:t>
        <a:bodyPr/>
        <a:lstStyle/>
        <a:p>
          <a:endParaRPr lang="cs-CZ"/>
        </a:p>
      </dgm:t>
    </dgm:pt>
    <dgm:pt modelId="{0A2516E8-A6C5-4369-B4DC-77A6C6CEF230}" type="pres">
      <dgm:prSet presAssocID="{CCB08EBF-3601-41D8-8D6B-18C4894CF89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8715D-87E6-4E27-A8C4-88682884A249}" type="pres">
      <dgm:prSet presAssocID="{9688C7ED-74D3-4323-83A9-159CDCD6A1E6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90F6513-1703-4131-9AD7-B1E3CB34D8C8}" type="presOf" srcId="{CCB08EBF-3601-41D8-8D6B-18C4894CF890}" destId="{0A2516E8-A6C5-4369-B4DC-77A6C6CEF230}" srcOrd="0" destOrd="0" presId="urn:microsoft.com/office/officeart/2005/8/layout/vList2"/>
    <dgm:cxn modelId="{856DAA33-9B4E-48BD-BB0C-6396BB218B2A}" type="presOf" srcId="{9688C7ED-74D3-4323-83A9-159CDCD6A1E6}" destId="{1018715D-87E6-4E27-A8C4-88682884A249}" srcOrd="0" destOrd="0" presId="urn:microsoft.com/office/officeart/2005/8/layout/vList2"/>
    <dgm:cxn modelId="{D059B517-9DC8-4604-8937-0C57306E4CC9}" srcId="{CCB08EBF-3601-41D8-8D6B-18C4894CF890}" destId="{9688C7ED-74D3-4323-83A9-159CDCD6A1E6}" srcOrd="0" destOrd="0" parTransId="{52A299E1-494C-4DD0-A2A4-589BD73B8AF4}" sibTransId="{C3C06556-372C-4703-92D9-CD3A16777286}"/>
    <dgm:cxn modelId="{D529290B-8554-4182-8B78-CE6371A2408A}" type="presParOf" srcId="{0A2516E8-A6C5-4369-B4DC-77A6C6CEF230}" destId="{1018715D-87E6-4E27-A8C4-88682884A24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7299645-E5FB-4516-99ED-F6B4DBD117D3}" type="doc">
      <dgm:prSet loTypeId="urn:microsoft.com/office/officeart/2005/8/layout/vList2" loCatId="list" qsTypeId="urn:microsoft.com/office/officeart/2005/8/quickstyle/simple5" qsCatId="simple" csTypeId="urn:microsoft.com/office/officeart/2005/8/colors/accent6_4" csCatId="accent6" phldr="1"/>
      <dgm:spPr/>
      <dgm:t>
        <a:bodyPr/>
        <a:lstStyle/>
        <a:p>
          <a:endParaRPr lang="cs-CZ"/>
        </a:p>
      </dgm:t>
    </dgm:pt>
    <dgm:pt modelId="{D5708F4E-F4D2-468D-B558-BA1541D97082}">
      <dgm:prSet/>
      <dgm:spPr/>
      <dgm:t>
        <a:bodyPr/>
        <a:lstStyle/>
        <a:p>
          <a:pPr rtl="0"/>
          <a:r>
            <a:rPr lang="cs-CZ" dirty="0" smtClean="0"/>
            <a:t>Přímka, polopřímka</a:t>
          </a:r>
          <a:endParaRPr lang="cs-CZ" dirty="0"/>
        </a:p>
      </dgm:t>
    </dgm:pt>
    <dgm:pt modelId="{5E1CC431-A6A0-4333-8632-E5C0EF944DEB}" type="parTrans" cxnId="{B4496894-FC39-43A8-BEE1-07A918CBD811}">
      <dgm:prSet/>
      <dgm:spPr/>
      <dgm:t>
        <a:bodyPr/>
        <a:lstStyle/>
        <a:p>
          <a:endParaRPr lang="cs-CZ"/>
        </a:p>
      </dgm:t>
    </dgm:pt>
    <dgm:pt modelId="{7DBDEBDC-AB38-4864-B364-9791AAF42309}" type="sibTrans" cxnId="{B4496894-FC39-43A8-BEE1-07A918CBD811}">
      <dgm:prSet/>
      <dgm:spPr/>
      <dgm:t>
        <a:bodyPr/>
        <a:lstStyle/>
        <a:p>
          <a:endParaRPr lang="cs-CZ"/>
        </a:p>
      </dgm:t>
    </dgm:pt>
    <dgm:pt modelId="{32092A0F-842C-4C5D-A9D6-AC3DFB936F4A}" type="pres">
      <dgm:prSet presAssocID="{57299645-E5FB-4516-99ED-F6B4DBD117D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3254F53-E24B-4108-9E38-DE0C4D2826F8}" type="pres">
      <dgm:prSet presAssocID="{D5708F4E-F4D2-468D-B558-BA1541D97082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496894-FC39-43A8-BEE1-07A918CBD811}" srcId="{57299645-E5FB-4516-99ED-F6B4DBD117D3}" destId="{D5708F4E-F4D2-468D-B558-BA1541D97082}" srcOrd="0" destOrd="0" parTransId="{5E1CC431-A6A0-4333-8632-E5C0EF944DEB}" sibTransId="{7DBDEBDC-AB38-4864-B364-9791AAF42309}"/>
    <dgm:cxn modelId="{BC715B2C-CF70-4C3D-AB5E-6AF8D24F4F4A}" type="presOf" srcId="{D5708F4E-F4D2-468D-B558-BA1541D97082}" destId="{B3254F53-E24B-4108-9E38-DE0C4D2826F8}" srcOrd="0" destOrd="0" presId="urn:microsoft.com/office/officeart/2005/8/layout/vList2"/>
    <dgm:cxn modelId="{C786B4B0-3F04-43D8-9696-E73AE7D5E21B}" type="presOf" srcId="{57299645-E5FB-4516-99ED-F6B4DBD117D3}" destId="{32092A0F-842C-4C5D-A9D6-AC3DFB936F4A}" srcOrd="0" destOrd="0" presId="urn:microsoft.com/office/officeart/2005/8/layout/vList2"/>
    <dgm:cxn modelId="{CE0247D6-C300-4120-8C9F-3B763BB905A5}" type="presParOf" srcId="{32092A0F-842C-4C5D-A9D6-AC3DFB936F4A}" destId="{B3254F53-E24B-4108-9E38-DE0C4D2826F8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7299645-E5FB-4516-99ED-F6B4DBD117D3}" type="doc">
      <dgm:prSet loTypeId="urn:microsoft.com/office/officeart/2005/8/layout/vList2" loCatId="list" qsTypeId="urn:microsoft.com/office/officeart/2005/8/quickstyle/simple5" qsCatId="simple" csTypeId="urn:microsoft.com/office/officeart/2005/8/colors/accent6_4" csCatId="accent6" phldr="1"/>
      <dgm:spPr/>
      <dgm:t>
        <a:bodyPr/>
        <a:lstStyle/>
        <a:p>
          <a:endParaRPr lang="cs-CZ"/>
        </a:p>
      </dgm:t>
    </dgm:pt>
    <dgm:pt modelId="{D5708F4E-F4D2-468D-B558-BA1541D97082}">
      <dgm:prSet/>
      <dgm:spPr/>
      <dgm:t>
        <a:bodyPr/>
        <a:lstStyle/>
        <a:p>
          <a:pPr rtl="0"/>
          <a:r>
            <a:rPr lang="cs-CZ" dirty="0" smtClean="0"/>
            <a:t>Úsečka </a:t>
          </a:r>
          <a:endParaRPr lang="cs-CZ" dirty="0"/>
        </a:p>
      </dgm:t>
    </dgm:pt>
    <dgm:pt modelId="{5E1CC431-A6A0-4333-8632-E5C0EF944DEB}" type="parTrans" cxnId="{B4496894-FC39-43A8-BEE1-07A918CBD811}">
      <dgm:prSet/>
      <dgm:spPr/>
      <dgm:t>
        <a:bodyPr/>
        <a:lstStyle/>
        <a:p>
          <a:endParaRPr lang="cs-CZ"/>
        </a:p>
      </dgm:t>
    </dgm:pt>
    <dgm:pt modelId="{7DBDEBDC-AB38-4864-B364-9791AAF42309}" type="sibTrans" cxnId="{B4496894-FC39-43A8-BEE1-07A918CBD811}">
      <dgm:prSet/>
      <dgm:spPr/>
      <dgm:t>
        <a:bodyPr/>
        <a:lstStyle/>
        <a:p>
          <a:endParaRPr lang="cs-CZ"/>
        </a:p>
      </dgm:t>
    </dgm:pt>
    <dgm:pt modelId="{32092A0F-842C-4C5D-A9D6-AC3DFB936F4A}" type="pres">
      <dgm:prSet presAssocID="{57299645-E5FB-4516-99ED-F6B4DBD117D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3254F53-E24B-4108-9E38-DE0C4D2826F8}" type="pres">
      <dgm:prSet presAssocID="{D5708F4E-F4D2-468D-B558-BA1541D97082}" presName="parentText" presStyleLbl="node1" presStyleIdx="0" presStyleCnt="1" custScaleX="46209" custScaleY="10257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496894-FC39-43A8-BEE1-07A918CBD811}" srcId="{57299645-E5FB-4516-99ED-F6B4DBD117D3}" destId="{D5708F4E-F4D2-468D-B558-BA1541D97082}" srcOrd="0" destOrd="0" parTransId="{5E1CC431-A6A0-4333-8632-E5C0EF944DEB}" sibTransId="{7DBDEBDC-AB38-4864-B364-9791AAF42309}"/>
    <dgm:cxn modelId="{96CC3A97-F611-4D4F-8779-B3E228F7A4F2}" type="presOf" srcId="{57299645-E5FB-4516-99ED-F6B4DBD117D3}" destId="{32092A0F-842C-4C5D-A9D6-AC3DFB936F4A}" srcOrd="0" destOrd="0" presId="urn:microsoft.com/office/officeart/2005/8/layout/vList2"/>
    <dgm:cxn modelId="{26C06A70-9E92-498F-9341-C89E86E46EA2}" type="presOf" srcId="{D5708F4E-F4D2-468D-B558-BA1541D97082}" destId="{B3254F53-E24B-4108-9E38-DE0C4D2826F8}" srcOrd="0" destOrd="0" presId="urn:microsoft.com/office/officeart/2005/8/layout/vList2"/>
    <dgm:cxn modelId="{9AD85C5B-06B1-4351-8AFF-3A135FA29D75}" type="presParOf" srcId="{32092A0F-842C-4C5D-A9D6-AC3DFB936F4A}" destId="{B3254F53-E24B-4108-9E38-DE0C4D2826F8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C22F038-B6E6-4140-B8BA-A5C28B9437F8}" type="doc">
      <dgm:prSet loTypeId="urn:microsoft.com/office/officeart/2005/8/layout/vList2" loCatId="list" qsTypeId="urn:microsoft.com/office/officeart/2005/8/quickstyle/simple5" qsCatId="simple" csTypeId="urn:microsoft.com/office/officeart/2005/8/colors/accent3_3" csCatId="accent3"/>
      <dgm:spPr/>
      <dgm:t>
        <a:bodyPr/>
        <a:lstStyle/>
        <a:p>
          <a:endParaRPr lang="cs-CZ"/>
        </a:p>
      </dgm:t>
    </dgm:pt>
    <dgm:pt modelId="{D2F398EC-91E5-4A7C-A7B6-C964368F855D}">
      <dgm:prSet/>
      <dgm:spPr/>
      <dgm:t>
        <a:bodyPr/>
        <a:lstStyle/>
        <a:p>
          <a:pPr rtl="0"/>
          <a:r>
            <a:rPr lang="cs-CZ" smtClean="0"/>
            <a:t>Kružnice</a:t>
          </a:r>
          <a:endParaRPr lang="cs-CZ"/>
        </a:p>
      </dgm:t>
    </dgm:pt>
    <dgm:pt modelId="{ECF344FA-1BB4-4692-A781-D8A102AC7F6C}" type="parTrans" cxnId="{E508E920-F604-4EA0-A798-C633FF32642B}">
      <dgm:prSet/>
      <dgm:spPr/>
      <dgm:t>
        <a:bodyPr/>
        <a:lstStyle/>
        <a:p>
          <a:endParaRPr lang="cs-CZ"/>
        </a:p>
      </dgm:t>
    </dgm:pt>
    <dgm:pt modelId="{C880D835-3EE6-46C5-AC78-72AE86E2327C}" type="sibTrans" cxnId="{E508E920-F604-4EA0-A798-C633FF32642B}">
      <dgm:prSet/>
      <dgm:spPr/>
      <dgm:t>
        <a:bodyPr/>
        <a:lstStyle/>
        <a:p>
          <a:endParaRPr lang="cs-CZ"/>
        </a:p>
      </dgm:t>
    </dgm:pt>
    <dgm:pt modelId="{3F875E72-C1D9-451C-ADE4-266E224BCB41}" type="pres">
      <dgm:prSet presAssocID="{EC22F038-B6E6-4140-B8BA-A5C28B9437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CDB7719-9A78-44F2-B0B2-CDE04FFBE6AF}" type="pres">
      <dgm:prSet presAssocID="{D2F398EC-91E5-4A7C-A7B6-C964368F855D}" presName="parentText" presStyleLbl="node1" presStyleIdx="0" presStyleCnt="1" custLinFactNeighborX="153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EE39CF-A46B-4DCD-BF93-EDD734E93C19}" type="presOf" srcId="{D2F398EC-91E5-4A7C-A7B6-C964368F855D}" destId="{5CDB7719-9A78-44F2-B0B2-CDE04FFBE6AF}" srcOrd="0" destOrd="0" presId="urn:microsoft.com/office/officeart/2005/8/layout/vList2"/>
    <dgm:cxn modelId="{E508E920-F604-4EA0-A798-C633FF32642B}" srcId="{EC22F038-B6E6-4140-B8BA-A5C28B9437F8}" destId="{D2F398EC-91E5-4A7C-A7B6-C964368F855D}" srcOrd="0" destOrd="0" parTransId="{ECF344FA-1BB4-4692-A781-D8A102AC7F6C}" sibTransId="{C880D835-3EE6-46C5-AC78-72AE86E2327C}"/>
    <dgm:cxn modelId="{90C65237-CAD3-4345-99BC-1DE0F57683BF}" type="presOf" srcId="{EC22F038-B6E6-4140-B8BA-A5C28B9437F8}" destId="{3F875E72-C1D9-451C-ADE4-266E224BCB41}" srcOrd="0" destOrd="0" presId="urn:microsoft.com/office/officeart/2005/8/layout/vList2"/>
    <dgm:cxn modelId="{5EEA8975-0553-406C-AAB3-51DBD0907B66}" type="presParOf" srcId="{3F875E72-C1D9-451C-ADE4-266E224BCB41}" destId="{5CDB7719-9A78-44F2-B0B2-CDE04FFBE6A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64F9D2-BCFD-4871-B6CD-65C126DD17C0}">
      <dsp:nvSpPr>
        <dsp:cNvPr id="0" name=""/>
        <dsp:cNvSpPr/>
      </dsp:nvSpPr>
      <dsp:spPr>
        <a:xfrm>
          <a:off x="72015" y="14104"/>
          <a:ext cx="3672392" cy="119592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l" defTabSz="18224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smtClean="0"/>
            <a:t>Druhy čar:</a:t>
          </a:r>
          <a:endParaRPr lang="cs-CZ" sz="4100" kern="1200"/>
        </a:p>
      </dsp:txBody>
      <dsp:txXfrm>
        <a:off x="130395" y="72484"/>
        <a:ext cx="3555632" cy="10791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C5BC51-D517-472F-ACD0-D97139CBAD9E}">
      <dsp:nvSpPr>
        <dsp:cNvPr id="0" name=""/>
        <dsp:cNvSpPr/>
      </dsp:nvSpPr>
      <dsp:spPr>
        <a:xfrm>
          <a:off x="0" y="8198"/>
          <a:ext cx="4248472" cy="10108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smtClean="0"/>
            <a:t>Typy čar:</a:t>
          </a:r>
          <a:endParaRPr lang="cs-CZ" sz="3600" kern="1200"/>
        </a:p>
      </dsp:txBody>
      <dsp:txXfrm>
        <a:off x="49347" y="57545"/>
        <a:ext cx="4149778" cy="9121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8715D-87E6-4E27-A8C4-88682884A249}">
      <dsp:nvSpPr>
        <dsp:cNvPr id="0" name=""/>
        <dsp:cNvSpPr/>
      </dsp:nvSpPr>
      <dsp:spPr>
        <a:xfrm>
          <a:off x="0" y="21550"/>
          <a:ext cx="7632848" cy="148707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4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4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smtClean="0"/>
            <a:t>Body značíme velkými písmeny, přímky malými písmeny.</a:t>
          </a:r>
          <a:endParaRPr lang="cs-CZ" sz="3100" kern="1200"/>
        </a:p>
      </dsp:txBody>
      <dsp:txXfrm>
        <a:off x="72593" y="94143"/>
        <a:ext cx="7487662" cy="13418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8715D-87E6-4E27-A8C4-88682884A249}">
      <dsp:nvSpPr>
        <dsp:cNvPr id="0" name=""/>
        <dsp:cNvSpPr/>
      </dsp:nvSpPr>
      <dsp:spPr>
        <a:xfrm>
          <a:off x="0" y="21550"/>
          <a:ext cx="8712968" cy="148707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4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4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Bod A leží na přímce p, přímka </a:t>
          </a:r>
          <a:r>
            <a:rPr lang="cs-CZ" sz="3100" kern="1200" dirty="0" smtClean="0"/>
            <a:t>p prochází </a:t>
          </a:r>
          <a:r>
            <a:rPr lang="cs-CZ" sz="3100" kern="1200" dirty="0" smtClean="0"/>
            <a:t>bodem A.</a:t>
          </a:r>
          <a:endParaRPr lang="cs-CZ" sz="3100" kern="1200" dirty="0"/>
        </a:p>
      </dsp:txBody>
      <dsp:txXfrm>
        <a:off x="72593" y="94143"/>
        <a:ext cx="8567782" cy="134188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254F53-E24B-4108-9E38-DE0C4D2826F8}">
      <dsp:nvSpPr>
        <dsp:cNvPr id="0" name=""/>
        <dsp:cNvSpPr/>
      </dsp:nvSpPr>
      <dsp:spPr>
        <a:xfrm>
          <a:off x="0" y="12656"/>
          <a:ext cx="5688632" cy="982799"/>
        </a:xfrm>
        <a:prstGeom prst="roundRect">
          <a:avLst/>
        </a:prstGeom>
        <a:gradFill rotWithShape="0">
          <a:gsLst>
            <a:gs pos="0">
              <a:schemeClr val="accent6">
                <a:shade val="50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6">
                <a:shade val="50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6">
                <a:shade val="50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6">
                <a:shade val="50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6">
              <a:shade val="50000"/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Přímka, polopřímka</a:t>
          </a:r>
          <a:endParaRPr lang="cs-CZ" sz="3500" kern="1200" dirty="0"/>
        </a:p>
      </dsp:txBody>
      <dsp:txXfrm>
        <a:off x="47976" y="60632"/>
        <a:ext cx="5592680" cy="88684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254F53-E24B-4108-9E38-DE0C4D2826F8}">
      <dsp:nvSpPr>
        <dsp:cNvPr id="0" name=""/>
        <dsp:cNvSpPr/>
      </dsp:nvSpPr>
      <dsp:spPr>
        <a:xfrm>
          <a:off x="1529986" y="2"/>
          <a:ext cx="2628659" cy="1008107"/>
        </a:xfrm>
        <a:prstGeom prst="roundRect">
          <a:avLst/>
        </a:prstGeom>
        <a:gradFill rotWithShape="0">
          <a:gsLst>
            <a:gs pos="0">
              <a:schemeClr val="accent6">
                <a:shade val="50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6">
                <a:shade val="50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6">
                <a:shade val="50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6">
                <a:shade val="50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6">
              <a:shade val="50000"/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l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Úsečka </a:t>
          </a:r>
          <a:endParaRPr lang="cs-CZ" sz="3500" kern="1200" dirty="0"/>
        </a:p>
      </dsp:txBody>
      <dsp:txXfrm>
        <a:off x="1579198" y="49214"/>
        <a:ext cx="2530235" cy="90968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DB7719-9A78-44F2-B0B2-CDE04FFBE6AF}">
      <dsp:nvSpPr>
        <dsp:cNvPr id="0" name=""/>
        <dsp:cNvSpPr/>
      </dsp:nvSpPr>
      <dsp:spPr>
        <a:xfrm>
          <a:off x="0" y="274"/>
          <a:ext cx="4680520" cy="954720"/>
        </a:xfrm>
        <a:prstGeom prst="roundRect">
          <a:avLst/>
        </a:prstGeom>
        <a:gradFill rotWithShape="0">
          <a:gsLst>
            <a:gs pos="0">
              <a:schemeClr val="accent3">
                <a:shade val="80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3">
                <a:shade val="80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3">
                <a:shade val="80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shade val="80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3">
              <a:shade val="80000"/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smtClean="0"/>
            <a:t>Kružnice</a:t>
          </a:r>
          <a:endParaRPr lang="cs-CZ" sz="3400" kern="1200"/>
        </a:p>
      </dsp:txBody>
      <dsp:txXfrm>
        <a:off x="46606" y="46880"/>
        <a:ext cx="4587308" cy="8615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9212E87-F430-4455-9BBF-C211E9F0A988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26163A9-889A-4B5F-949F-3BE28B7F42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212E87-F430-4455-9BBF-C211E9F0A988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6163A9-889A-4B5F-949F-3BE28B7F428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212E87-F430-4455-9BBF-C211E9F0A988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6163A9-889A-4B5F-949F-3BE28B7F428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212E87-F430-4455-9BBF-C211E9F0A988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6163A9-889A-4B5F-949F-3BE28B7F428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212E87-F430-4455-9BBF-C211E9F0A988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6163A9-889A-4B5F-949F-3BE28B7F42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212E87-F430-4455-9BBF-C211E9F0A988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6163A9-889A-4B5F-949F-3BE28B7F4288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212E87-F430-4455-9BBF-C211E9F0A988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6163A9-889A-4B5F-949F-3BE28B7F42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9212E87-F430-4455-9BBF-C211E9F0A988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6163A9-889A-4B5F-949F-3BE28B7F42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9212E87-F430-4455-9BBF-C211E9F0A988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26163A9-889A-4B5F-949F-3BE28B7F428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212E87-F430-4455-9BBF-C211E9F0A988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6163A9-889A-4B5F-949F-3BE28B7F42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9212E87-F430-4455-9BBF-C211E9F0A988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6163A9-889A-4B5F-949F-3BE28B7F42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9212E87-F430-4455-9BBF-C211E9F0A988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26163A9-889A-4B5F-949F-3BE28B7F428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2571750"/>
            <a:ext cx="8358187" cy="3786188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b="1" dirty="0" smtClean="0"/>
              <a:t>G_ 33</a:t>
            </a:r>
          </a:p>
          <a:p>
            <a:pPr>
              <a:defRPr/>
            </a:pPr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Základy rýsování                                                                   </a:t>
            </a:r>
            <a:r>
              <a:rPr lang="cs-CZ" b="1" dirty="0"/>
              <a:t>Ročník : 6</a:t>
            </a:r>
            <a:r>
              <a:rPr lang="cs-CZ" b="1" dirty="0" smtClean="0"/>
              <a:t>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0654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se základy rýsování, druhy čar, základních geometrických prvků a jejich značení.</a:t>
            </a:r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 Materiál byl určen pro interaktivní tabuli a slouží jako pomůcka k výkladu geometrie. </a:t>
            </a:r>
            <a:r>
              <a:rPr lang="cs-CZ" sz="2400" dirty="0" smtClean="0"/>
              <a:t>Konstrukci je možno doplnit na tabuli i pomocí funkce pera. 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chemeClr val="tx1">
                    <a:lumMod val="75000"/>
                  </a:schemeClr>
                </a:solidFill>
              </a:rPr>
              <a:t>Cílová skupina: 6.ročník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02775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Základy rýsování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4985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887269088"/>
              </p:ext>
            </p:extLst>
          </p:nvPr>
        </p:nvGraphicFramePr>
        <p:xfrm>
          <a:off x="2483768" y="476672"/>
          <a:ext cx="3816424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76788" y="2060848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Podle síly:</a:t>
            </a:r>
            <a:endParaRPr lang="cs-CZ" sz="2800" dirty="0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2555776" y="3140968"/>
            <a:ext cx="5328592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2687960" y="4797152"/>
            <a:ext cx="5328592" cy="7200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987824" y="2708920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tenká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75992" y="3913892"/>
            <a:ext cx="5040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t</a:t>
            </a:r>
            <a:r>
              <a:rPr lang="cs-CZ" sz="2800" dirty="0" smtClean="0"/>
              <a:t>lustá – dvojnásobná síla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85916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020943680"/>
              </p:ext>
            </p:extLst>
          </p:nvPr>
        </p:nvGraphicFramePr>
        <p:xfrm>
          <a:off x="2497266" y="260648"/>
          <a:ext cx="4248472" cy="1027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4" name="Přímá spojnice 3"/>
          <p:cNvCxnSpPr/>
          <p:nvPr/>
        </p:nvCxnSpPr>
        <p:spPr>
          <a:xfrm>
            <a:off x="1979712" y="3789040"/>
            <a:ext cx="4824536" cy="0"/>
          </a:xfrm>
          <a:prstGeom prst="line">
            <a:avLst/>
          </a:prstGeom>
          <a:ln w="38100"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123728" y="5373216"/>
            <a:ext cx="4824536" cy="0"/>
          </a:xfrm>
          <a:prstGeom prst="line">
            <a:avLst/>
          </a:prstGeom>
          <a:ln w="38100"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907704" y="2276872"/>
            <a:ext cx="496855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771800" y="1628800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lná – tenká, tlustá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71800" y="2996952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č</a:t>
            </a:r>
            <a:r>
              <a:rPr lang="cs-CZ" sz="2400" dirty="0" smtClean="0"/>
              <a:t>árkovaná – jen tenká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07804" y="4566319"/>
            <a:ext cx="3924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č</a:t>
            </a:r>
            <a:r>
              <a:rPr lang="cs-CZ" sz="2400" dirty="0" smtClean="0"/>
              <a:t>erchovaná – jen tenká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89972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179263165"/>
              </p:ext>
            </p:extLst>
          </p:nvPr>
        </p:nvGraphicFramePr>
        <p:xfrm>
          <a:off x="683568" y="332656"/>
          <a:ext cx="7632848" cy="15301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475656" y="2924944"/>
            <a:ext cx="18002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+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p</a:t>
            </a:r>
            <a:endParaRPr lang="cs-CZ" sz="2800" dirty="0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2267744" y="2384712"/>
            <a:ext cx="6192688" cy="2448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3586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23062913"/>
              </p:ext>
            </p:extLst>
          </p:nvPr>
        </p:nvGraphicFramePr>
        <p:xfrm>
          <a:off x="251520" y="332656"/>
          <a:ext cx="8712968" cy="15301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267744" y="3701350"/>
            <a:ext cx="34563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A +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p        </a:t>
            </a:r>
            <a:endParaRPr lang="cs-CZ" sz="2800" dirty="0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2267744" y="2384712"/>
            <a:ext cx="6192688" cy="2448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755576" y="238471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∈ p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94990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76825171"/>
              </p:ext>
            </p:extLst>
          </p:nvPr>
        </p:nvGraphicFramePr>
        <p:xfrm>
          <a:off x="1771181" y="404664"/>
          <a:ext cx="5688632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5" name="Přímá spojnice 4"/>
          <p:cNvCxnSpPr/>
          <p:nvPr/>
        </p:nvCxnSpPr>
        <p:spPr>
          <a:xfrm>
            <a:off x="1187624" y="1988840"/>
            <a:ext cx="6984776" cy="93610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2843897" y="3717032"/>
            <a:ext cx="5328503" cy="230123"/>
          </a:xfrm>
          <a:prstGeom prst="line">
            <a:avLst/>
          </a:prstGeom>
          <a:ln w="28575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380312" y="2780928"/>
            <a:ext cx="7920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</a:t>
            </a:r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2636912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Přímka p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4960332"/>
            <a:ext cx="6336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Polopřímka AB – počátek v bodě A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04204" y="3685545"/>
            <a:ext cx="2592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+</a:t>
            </a:r>
          </a:p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04772" y="3524651"/>
            <a:ext cx="7920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+</a:t>
            </a:r>
          </a:p>
          <a:p>
            <a:r>
              <a:rPr lang="cs-CZ" sz="2800" dirty="0" smtClean="0"/>
              <a:t>B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526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862207343"/>
              </p:ext>
            </p:extLst>
          </p:nvPr>
        </p:nvGraphicFramePr>
        <p:xfrm>
          <a:off x="1771181" y="404664"/>
          <a:ext cx="5688632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9" name="Přímá spojnice 8"/>
          <p:cNvCxnSpPr/>
          <p:nvPr/>
        </p:nvCxnSpPr>
        <p:spPr>
          <a:xfrm flipV="1">
            <a:off x="2627784" y="3068960"/>
            <a:ext cx="3672408" cy="72008"/>
          </a:xfrm>
          <a:prstGeom prst="line">
            <a:avLst/>
          </a:prstGeom>
          <a:ln w="2857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203492" y="2852936"/>
            <a:ext cx="28806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		+	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041474" y="2879358"/>
            <a:ext cx="3240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347686" y="4437112"/>
            <a:ext cx="30245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Úsečka KL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807626" y="3414791"/>
            <a:ext cx="33127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                  L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383690" y="5388906"/>
            <a:ext cx="34925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∣KL∣= 5 cm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19428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598433024"/>
              </p:ext>
            </p:extLst>
          </p:nvPr>
        </p:nvGraphicFramePr>
        <p:xfrm>
          <a:off x="2339752" y="548680"/>
          <a:ext cx="4680520" cy="9552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vál 3"/>
          <p:cNvSpPr/>
          <p:nvPr/>
        </p:nvSpPr>
        <p:spPr>
          <a:xfrm>
            <a:off x="4139952" y="2564904"/>
            <a:ext cx="1944216" cy="1944216"/>
          </a:xfrm>
          <a:prstGeom prst="ellipse">
            <a:avLst/>
          </a:prstGeom>
          <a:noFill/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3284984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r>
              <a:rPr lang="cs-CZ" sz="2800" dirty="0" smtClean="0"/>
              <a:t>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5301208"/>
            <a:ext cx="46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k</a:t>
            </a:r>
            <a:r>
              <a:rPr lang="cs-CZ" sz="2800" dirty="0" smtClean="0"/>
              <a:t> ( S, r=3 cm) 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508104" y="2303294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44680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ovéPole 1"/>
          <p:cNvSpPr txBox="1">
            <a:spLocks noChangeArrowheads="1"/>
          </p:cNvSpPr>
          <p:nvPr/>
        </p:nvSpPr>
        <p:spPr bwMode="auto">
          <a:xfrm>
            <a:off x="1042988" y="1125538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581658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84</TotalTime>
  <Words>198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Prezentace aplikace PowerPoint</vt:lpstr>
      <vt:lpstr>Prezentace aplikace PowerPoint</vt:lpstr>
      <vt:lpstr>Základy rýsování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Irena</cp:lastModifiedBy>
  <cp:revision>13</cp:revision>
  <dcterms:created xsi:type="dcterms:W3CDTF">2013-10-17T05:35:27Z</dcterms:created>
  <dcterms:modified xsi:type="dcterms:W3CDTF">2013-12-04T08:17:36Z</dcterms:modified>
</cp:coreProperties>
</file>