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3" r:id="rId3"/>
    <p:sldId id="256" r:id="rId4"/>
    <p:sldId id="259" r:id="rId5"/>
    <p:sldId id="261" r:id="rId6"/>
    <p:sldId id="262" r:id="rId7"/>
    <p:sldId id="257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19619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jazyk 1. 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VY_32_INOVACE_06_Čtení písmen A, O, E, U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smtClean="0">
                          <a:latin typeface="Times New Roman"/>
                          <a:ea typeface="Calibri"/>
                          <a:cs typeface="Times New Roman"/>
                        </a:rPr>
                        <a:t>Jílková Radka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094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Čtení písmen A, O, E, U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Mgr. Radka Jílková, 2.ZŠ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1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995087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6000" dirty="0" smtClean="0"/>
              <a:t>                       a                           </a:t>
            </a:r>
          </a:p>
          <a:p>
            <a:pPr marL="0" indent="0">
              <a:buNone/>
            </a:pPr>
            <a:r>
              <a:rPr lang="cs-CZ" sz="6000" dirty="0" smtClean="0"/>
              <a:t>          u                          O</a:t>
            </a:r>
          </a:p>
          <a:p>
            <a:pPr marL="0" indent="0">
              <a:buNone/>
            </a:pPr>
            <a:r>
              <a:rPr lang="cs-CZ" sz="6000" dirty="0" smtClean="0"/>
              <a:t>                                                             </a:t>
            </a:r>
            <a:endParaRPr lang="cs-CZ" sz="6000" dirty="0"/>
          </a:p>
          <a:p>
            <a:pPr marL="0" indent="0">
              <a:buNone/>
            </a:pPr>
            <a:r>
              <a:rPr lang="cs-CZ" sz="6000" dirty="0" smtClean="0"/>
              <a:t>      E                                   A</a:t>
            </a:r>
          </a:p>
          <a:p>
            <a:pPr marL="0" indent="0">
              <a:buNone/>
            </a:pPr>
            <a:r>
              <a:rPr lang="cs-CZ" sz="6000" dirty="0"/>
              <a:t> </a:t>
            </a:r>
            <a:r>
              <a:rPr lang="cs-CZ" sz="6000" dirty="0" smtClean="0"/>
              <a:t>        </a:t>
            </a:r>
          </a:p>
          <a:p>
            <a:pPr marL="0" indent="0">
              <a:buNone/>
            </a:pPr>
            <a:r>
              <a:rPr lang="cs-CZ" sz="6000" dirty="0"/>
              <a:t> </a:t>
            </a:r>
            <a:r>
              <a:rPr lang="cs-CZ" sz="6000" dirty="0" smtClean="0"/>
              <a:t>          O              e        U             </a:t>
            </a:r>
          </a:p>
        </p:txBody>
      </p:sp>
      <p:sp>
        <p:nvSpPr>
          <p:cNvPr id="4" name="Slunce 3"/>
          <p:cNvSpPr/>
          <p:nvPr/>
        </p:nvSpPr>
        <p:spPr>
          <a:xfrm>
            <a:off x="1683390" y="552603"/>
            <a:ext cx="5760640" cy="60269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439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3999" cy="695739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Čti podle obrázků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6000" dirty="0"/>
              <a:t> </a:t>
            </a:r>
            <a:r>
              <a:rPr lang="cs-CZ" sz="6000" dirty="0" smtClean="0"/>
              <a:t>                        a </a:t>
            </a:r>
            <a:r>
              <a:rPr lang="cs-CZ" dirty="0" smtClean="0"/>
              <a:t>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</a:t>
            </a:r>
            <a:r>
              <a:rPr lang="cs-CZ" sz="6000" dirty="0" smtClean="0"/>
              <a:t>a                    </a:t>
            </a:r>
            <a:r>
              <a:rPr lang="cs-CZ" dirty="0" smtClean="0"/>
              <a:t>     </a:t>
            </a:r>
            <a:endParaRPr lang="cs-CZ" dirty="0"/>
          </a:p>
        </p:txBody>
      </p:sp>
      <p:pic>
        <p:nvPicPr>
          <p:cNvPr id="1026" name="Picture 2" descr="C:\Users\OEM\Desktop\Obrázky Radka\kočáre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575843"/>
            <a:ext cx="2295525" cy="215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Desktop\Obrázky Radka\Mimink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786" y="3933056"/>
            <a:ext cx="2164606" cy="136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Desktop\Obrázky Radka\jablíčk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786" y="890908"/>
            <a:ext cx="1604979" cy="169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OEM\Desktop\Obrázky Radka\ananas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08719"/>
            <a:ext cx="1556674" cy="185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036496" cy="6858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Čti podle obrázků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6000" dirty="0" smtClean="0"/>
              <a:t>         U                   .</a:t>
            </a:r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r>
              <a:rPr lang="cs-CZ" sz="6000" dirty="0" smtClean="0"/>
              <a:t>          O               .                 </a:t>
            </a:r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r>
              <a:rPr lang="cs-CZ" sz="6000" dirty="0" smtClean="0"/>
              <a:t>          U              .</a:t>
            </a:r>
            <a:endParaRPr lang="cs-CZ" sz="6000" dirty="0"/>
          </a:p>
        </p:txBody>
      </p:sp>
      <p:pic>
        <p:nvPicPr>
          <p:cNvPr id="4" name="Picture 3" descr="C:\Users\OEM\Desktop\Obrázky Zdena\smr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685920"/>
            <a:ext cx="926516" cy="149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OEM\Desktop\Obrázky Zdena\berušk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59" y="5476743"/>
            <a:ext cx="898417" cy="93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OEM\Desktop\Obrázky Radka\Máj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158" y="3309016"/>
            <a:ext cx="131744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OEM\Desktop\Obrázky Zdena\smrk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158" y="536214"/>
            <a:ext cx="926516" cy="149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OEM\Desktop\Obrázky Zdena\smr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917" y="536214"/>
            <a:ext cx="926516" cy="149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OEM\Desktop\Obrázky Zdena\smr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80589"/>
            <a:ext cx="926516" cy="149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OEM\Desktop\Obrázky Zdena\muchomůrka 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416" y="2034841"/>
            <a:ext cx="514821" cy="47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77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Čti podle obrázků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sz="6000" dirty="0" smtClean="0"/>
              <a:t>          U               .</a:t>
            </a:r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r>
              <a:rPr lang="cs-CZ" sz="6000" dirty="0" smtClean="0"/>
              <a:t>          O                .</a:t>
            </a:r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r>
              <a:rPr lang="cs-CZ" sz="6000" dirty="0" smtClean="0"/>
              <a:t>            </a:t>
            </a:r>
            <a:endParaRPr lang="cs-CZ" sz="6000" dirty="0"/>
          </a:p>
          <a:p>
            <a:pPr marL="0" indent="0">
              <a:buNone/>
            </a:pPr>
            <a:r>
              <a:rPr lang="cs-CZ" sz="6500" dirty="0" smtClean="0"/>
              <a:t>         O             .</a:t>
            </a:r>
            <a:endParaRPr lang="cs-CZ" sz="6500" dirty="0"/>
          </a:p>
          <a:p>
            <a:pPr marL="0" indent="0">
              <a:buNone/>
            </a:pPr>
            <a:r>
              <a:rPr lang="cs-CZ" dirty="0" smtClean="0"/>
              <a:t>                 </a:t>
            </a:r>
            <a:endParaRPr lang="cs-CZ" dirty="0"/>
          </a:p>
        </p:txBody>
      </p:sp>
      <p:pic>
        <p:nvPicPr>
          <p:cNvPr id="4" name="Picture 4" descr="C:\Users\OEM\Desktop\Obrázky Zdena\míč2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908720"/>
            <a:ext cx="1185527" cy="116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OEM\Desktop\Obrázky Radka\žabá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938" y="4282887"/>
            <a:ext cx="1063421" cy="180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OEM\Desktop\Obrázky Zdena\myš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667" y="2492896"/>
            <a:ext cx="1387692" cy="13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37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657" y="0"/>
            <a:ext cx="9155428" cy="6858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03983" y="304258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E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89583" y="4651041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A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09326" y="2027920"/>
            <a:ext cx="914400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O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851920" y="692696"/>
            <a:ext cx="914400" cy="9144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o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86741" y="3328255"/>
            <a:ext cx="914400" cy="914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a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37520" y="2055101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u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606682" y="1080321"/>
            <a:ext cx="91440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e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23728" y="3641305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U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84168" y="761458"/>
            <a:ext cx="914400" cy="914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É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146239" y="2020482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tx1"/>
                </a:solidFill>
              </a:rPr>
              <a:t>ó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937520" y="5086604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á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629737" y="4629404"/>
            <a:ext cx="914400" cy="9144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é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084168" y="3429000"/>
            <a:ext cx="914400" cy="914400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Á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689039" y="4844008"/>
            <a:ext cx="914400" cy="9144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ú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258137" y="5151649"/>
            <a:ext cx="914400" cy="914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Ú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560907" y="2636912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Ó</a:t>
            </a:r>
            <a:endParaRPr lang="cs-CZ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9468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1"/>
          </a:xfrm>
        </p:spPr>
        <p:txBody>
          <a:bodyPr/>
          <a:lstStyle/>
          <a:p>
            <a:r>
              <a:rPr lang="cs-CZ" dirty="0"/>
              <a:t>Použité obrázky :</a:t>
            </a:r>
            <a:br>
              <a:rPr lang="cs-CZ" dirty="0"/>
            </a:br>
            <a:r>
              <a:rPr lang="cs-CZ" dirty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www.clker.com/clipart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mtClean="0"/>
              <a:t>vlastní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067944" y="3140968"/>
            <a:ext cx="2286001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863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119</Words>
  <Application>Microsoft Office PowerPoint</Application>
  <PresentationFormat>Předvádění na obrazovce (4:3)</PresentationFormat>
  <Paragraphs>61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Čtení písmen A, O, E, U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15</cp:revision>
  <dcterms:created xsi:type="dcterms:W3CDTF">2011-09-14T12:27:11Z</dcterms:created>
  <dcterms:modified xsi:type="dcterms:W3CDTF">2011-11-29T19:14:30Z</dcterms:modified>
</cp:coreProperties>
</file>