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6" r:id="rId4"/>
    <p:sldId id="259" r:id="rId5"/>
  </p:sldIdLst>
  <p:sldSz cx="9144000" cy="6858000" type="screen4x3"/>
  <p:notesSz cx="6858000" cy="9144000"/>
  <p:custShowLst>
    <p:custShow name="Vlastní prezentace 1" id="0">
      <p:sldLst/>
    </p:custShow>
    <p:custShow name="Kopírovat  z Vlastní prezentace 1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52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447ECD-EAF5-4E1E-98A6-269DC963B6D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524205-70BA-4C5C-A5A9-D4F5EF0C29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0068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013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8616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1363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5277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2629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0534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291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7487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9113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6256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218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3350">
              <a:schemeClr val="bg2">
                <a:lumMod val="75000"/>
              </a:schemeClr>
            </a:gs>
            <a:gs pos="25000">
              <a:srgbClr val="CEBC37"/>
            </a:gs>
            <a:gs pos="0">
              <a:srgbClr val="FFC000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75612-85DB-4726-8859-DEE8B379C1AB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56A0A-47D5-4B20-B4DD-113A4292C2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5469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VY_32_INOVACE_07A_O MNĚ – ABOUT ME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6122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Procvičení slovní zásoby – pocity</a:t>
            </a:r>
            <a:br>
              <a:rPr lang="cs-CZ" dirty="0" smtClean="0"/>
            </a:br>
            <a:r>
              <a:rPr lang="cs-CZ" dirty="0" smtClean="0"/>
              <a:t>přiřaď, napiš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H6PPUS9R\MP9003863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933056"/>
            <a:ext cx="1059944" cy="161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íková\AppData\Local\Microsoft\Windows\Temporary Internet Files\Content.IE5\B4H5KBFA\MP9004002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81128"/>
            <a:ext cx="2274883" cy="151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íková\AppData\Local\Microsoft\Windows\Temporary Internet Files\Content.IE5\B4H5KBFA\MC9004280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4100" y="332656"/>
            <a:ext cx="1955800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47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!!! </a:t>
            </a:r>
            <a:r>
              <a:rPr lang="cs-CZ" dirty="0" err="1" smtClean="0"/>
              <a:t>Write</a:t>
            </a:r>
            <a:r>
              <a:rPr lang="cs-CZ" dirty="0" smtClean="0"/>
              <a:t>!!!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Hungry</a:t>
            </a:r>
            <a:endParaRPr lang="cs-CZ" dirty="0" smtClean="0"/>
          </a:p>
          <a:p>
            <a:r>
              <a:rPr lang="cs-CZ" dirty="0" smtClean="0"/>
              <a:t>Sad</a:t>
            </a:r>
            <a:endParaRPr lang="cs-CZ" dirty="0" smtClean="0"/>
          </a:p>
          <a:p>
            <a:r>
              <a:rPr lang="cs-CZ" dirty="0" err="1" smtClean="0"/>
              <a:t>Thirsty</a:t>
            </a:r>
            <a:endParaRPr lang="cs-CZ" dirty="0" smtClean="0"/>
          </a:p>
          <a:p>
            <a:r>
              <a:rPr lang="cs-CZ" dirty="0" err="1" smtClean="0"/>
              <a:t>Angry</a:t>
            </a:r>
            <a:endParaRPr lang="cs-CZ" dirty="0" smtClean="0"/>
          </a:p>
          <a:p>
            <a:r>
              <a:rPr lang="cs-CZ" dirty="0" err="1" smtClean="0"/>
              <a:t>Tired</a:t>
            </a:r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appy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Šťastný</a:t>
            </a:r>
          </a:p>
          <a:p>
            <a:r>
              <a:rPr lang="cs-CZ" dirty="0" smtClean="0"/>
              <a:t>Smutný</a:t>
            </a:r>
          </a:p>
          <a:p>
            <a:r>
              <a:rPr lang="cs-CZ" dirty="0" smtClean="0"/>
              <a:t>Naštvaný</a:t>
            </a:r>
          </a:p>
          <a:p>
            <a:r>
              <a:rPr lang="cs-CZ" dirty="0" smtClean="0"/>
              <a:t>Hladový</a:t>
            </a:r>
          </a:p>
          <a:p>
            <a:r>
              <a:rPr lang="cs-CZ" dirty="0" smtClean="0"/>
              <a:t>Žíznivý</a:t>
            </a:r>
          </a:p>
          <a:p>
            <a:r>
              <a:rPr lang="cs-CZ" dirty="0" smtClean="0"/>
              <a:t>Unavený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996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Foto a ilustrace: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603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40</Words>
  <Application>Microsoft Office PowerPoint</Application>
  <PresentationFormat>Předvádění na obrazovce (4:3)</PresentationFormat>
  <Paragraphs>18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  <vt:variant>
        <vt:lpstr>Vlastní prezentace</vt:lpstr>
      </vt:variant>
      <vt:variant>
        <vt:i4>2</vt:i4>
      </vt:variant>
    </vt:vector>
  </HeadingPairs>
  <TitlesOfParts>
    <vt:vector size="7" baseType="lpstr">
      <vt:lpstr>Motiv systému Office</vt:lpstr>
      <vt:lpstr>VY_32_INOVACE_07A_O MNĚ – ABOUT ME</vt:lpstr>
      <vt:lpstr>Procvičení slovní zásoby – pocity přiřaď, napiš</vt:lpstr>
      <vt:lpstr>Match!!! Write!!!</vt:lpstr>
      <vt:lpstr>www.ofice.microsoft.com </vt:lpstr>
      <vt:lpstr>Vlastní prezentace 1</vt:lpstr>
      <vt:lpstr>Kopírovat  z Vlastní prezentace 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Match!!!Write!!!</dc:title>
  <dc:creator>Míková</dc:creator>
  <cp:lastModifiedBy>expert</cp:lastModifiedBy>
  <cp:revision>18</cp:revision>
  <dcterms:created xsi:type="dcterms:W3CDTF">2011-01-10T19:59:34Z</dcterms:created>
  <dcterms:modified xsi:type="dcterms:W3CDTF">2012-03-21T15:02:44Z</dcterms:modified>
</cp:coreProperties>
</file>