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9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490B5B-6BB7-40F6-B5B3-E0A8942F033E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39C43A87-92F2-4CAE-A64A-B62D2A4DFF6A}">
      <dgm:prSet/>
      <dgm:spPr/>
      <dgm:t>
        <a:bodyPr/>
        <a:lstStyle/>
        <a:p>
          <a:pPr rtl="0"/>
          <a:r>
            <a:rPr lang="cs-CZ" smtClean="0"/>
            <a:t>Body stejně vzdálené od daného bodu tvoří:</a:t>
          </a:r>
          <a:endParaRPr lang="cs-CZ"/>
        </a:p>
      </dgm:t>
    </dgm:pt>
    <dgm:pt modelId="{75A11C69-6E16-4BF2-B476-A398CF3D314D}" type="parTrans" cxnId="{C0A296D6-8011-4D99-ADDC-D927FA4F1894}">
      <dgm:prSet/>
      <dgm:spPr/>
      <dgm:t>
        <a:bodyPr/>
        <a:lstStyle/>
        <a:p>
          <a:endParaRPr lang="cs-CZ"/>
        </a:p>
      </dgm:t>
    </dgm:pt>
    <dgm:pt modelId="{0E9092E9-D6A8-4A15-9C76-0DBA7F18B0C8}" type="sibTrans" cxnId="{C0A296D6-8011-4D99-ADDC-D927FA4F1894}">
      <dgm:prSet/>
      <dgm:spPr/>
      <dgm:t>
        <a:bodyPr/>
        <a:lstStyle/>
        <a:p>
          <a:endParaRPr lang="cs-CZ"/>
        </a:p>
      </dgm:t>
    </dgm:pt>
    <dgm:pt modelId="{7614A129-1536-495E-B29A-E599E7520027}" type="pres">
      <dgm:prSet presAssocID="{04490B5B-6BB7-40F6-B5B3-E0A8942F033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284EFDB-8B0A-435B-86C1-C1844A0FBF96}" type="pres">
      <dgm:prSet presAssocID="{39C43A87-92F2-4CAE-A64A-B62D2A4DFF6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A296D6-8011-4D99-ADDC-D927FA4F1894}" srcId="{04490B5B-6BB7-40F6-B5B3-E0A8942F033E}" destId="{39C43A87-92F2-4CAE-A64A-B62D2A4DFF6A}" srcOrd="0" destOrd="0" parTransId="{75A11C69-6E16-4BF2-B476-A398CF3D314D}" sibTransId="{0E9092E9-D6A8-4A15-9C76-0DBA7F18B0C8}"/>
    <dgm:cxn modelId="{4ADF399D-A311-4C0C-A7E6-6FC2159F454E}" type="presOf" srcId="{39C43A87-92F2-4CAE-A64A-B62D2A4DFF6A}" destId="{C284EFDB-8B0A-435B-86C1-C1844A0FBF96}" srcOrd="0" destOrd="0" presId="urn:microsoft.com/office/officeart/2005/8/layout/vList2"/>
    <dgm:cxn modelId="{4DDE4712-C18C-4810-AD35-4F85C48B9ACD}" type="presOf" srcId="{04490B5B-6BB7-40F6-B5B3-E0A8942F033E}" destId="{7614A129-1536-495E-B29A-E599E7520027}" srcOrd="0" destOrd="0" presId="urn:microsoft.com/office/officeart/2005/8/layout/vList2"/>
    <dgm:cxn modelId="{AE52B2E8-79E4-4BB7-A98E-B3301069D3EE}" type="presParOf" srcId="{7614A129-1536-495E-B29A-E599E7520027}" destId="{C284EFDB-8B0A-435B-86C1-C1844A0FBF9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E8E256-D9A4-4F84-9CCD-6D2F6433EB69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cs-CZ"/>
        </a:p>
      </dgm:t>
    </dgm:pt>
    <dgm:pt modelId="{14BE142E-F931-43C6-ACC9-8767F5674B65}">
      <dgm:prSet/>
      <dgm:spPr/>
      <dgm:t>
        <a:bodyPr/>
        <a:lstStyle/>
        <a:p>
          <a:pPr rtl="0"/>
          <a:r>
            <a:rPr lang="cs-CZ" dirty="0" smtClean="0"/>
            <a:t>kružnici</a:t>
          </a:r>
          <a:endParaRPr lang="cs-CZ" dirty="0"/>
        </a:p>
      </dgm:t>
    </dgm:pt>
    <dgm:pt modelId="{12F87A49-6B27-41EB-9654-ADFAAB0BD37E}" type="parTrans" cxnId="{D827AB7B-EDF7-4BDE-9BA7-6B8F07C428C6}">
      <dgm:prSet/>
      <dgm:spPr/>
      <dgm:t>
        <a:bodyPr/>
        <a:lstStyle/>
        <a:p>
          <a:endParaRPr lang="cs-CZ"/>
        </a:p>
      </dgm:t>
    </dgm:pt>
    <dgm:pt modelId="{EFA3290D-9886-4CAB-9380-CCF1A252C9A5}" type="sibTrans" cxnId="{D827AB7B-EDF7-4BDE-9BA7-6B8F07C428C6}">
      <dgm:prSet/>
      <dgm:spPr/>
      <dgm:t>
        <a:bodyPr/>
        <a:lstStyle/>
        <a:p>
          <a:endParaRPr lang="cs-CZ"/>
        </a:p>
      </dgm:t>
    </dgm:pt>
    <dgm:pt modelId="{BEF8F52A-18B1-46A6-8243-FDAA7FBD9A39}" type="pres">
      <dgm:prSet presAssocID="{02E8E256-D9A4-4F84-9CCD-6D2F6433EB6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1EB687E-BCB5-468B-B803-27554566E276}" type="pres">
      <dgm:prSet presAssocID="{14BE142E-F931-43C6-ACC9-8767F5674B65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3AF46F-B4E8-4DCE-B519-995614C72959}" type="presOf" srcId="{02E8E256-D9A4-4F84-9CCD-6D2F6433EB69}" destId="{BEF8F52A-18B1-46A6-8243-FDAA7FBD9A39}" srcOrd="0" destOrd="0" presId="urn:microsoft.com/office/officeart/2005/8/layout/vList2"/>
    <dgm:cxn modelId="{D827AB7B-EDF7-4BDE-9BA7-6B8F07C428C6}" srcId="{02E8E256-D9A4-4F84-9CCD-6D2F6433EB69}" destId="{14BE142E-F931-43C6-ACC9-8767F5674B65}" srcOrd="0" destOrd="0" parTransId="{12F87A49-6B27-41EB-9654-ADFAAB0BD37E}" sibTransId="{EFA3290D-9886-4CAB-9380-CCF1A252C9A5}"/>
    <dgm:cxn modelId="{7A24C000-51AE-48B2-ABE1-084B0A2C3453}" type="presOf" srcId="{14BE142E-F931-43C6-ACC9-8767F5674B65}" destId="{61EB687E-BCB5-468B-B803-27554566E276}" srcOrd="0" destOrd="0" presId="urn:microsoft.com/office/officeart/2005/8/layout/vList2"/>
    <dgm:cxn modelId="{190A2C17-CC68-44C2-815D-E6A1E8FD8BB5}" type="presParOf" srcId="{BEF8F52A-18B1-46A6-8243-FDAA7FBD9A39}" destId="{61EB687E-BCB5-468B-B803-27554566E27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431474-8D51-4496-9B80-4095BDDF14C5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370A7682-A0C0-4F64-B724-82C614576807}">
      <dgm:prSet/>
      <dgm:spPr/>
      <dgm:t>
        <a:bodyPr/>
        <a:lstStyle/>
        <a:p>
          <a:pPr rtl="0"/>
          <a:r>
            <a:rPr lang="cs-CZ" smtClean="0"/>
            <a:t>Body stejně vzdálené od přímky tvoří:</a:t>
          </a:r>
          <a:endParaRPr lang="cs-CZ"/>
        </a:p>
      </dgm:t>
    </dgm:pt>
    <dgm:pt modelId="{3F9476B4-C9AD-4DAE-80D5-A4BBF50E6813}" type="parTrans" cxnId="{FE79981C-2F2D-4D51-91A8-6D64BAB10DBC}">
      <dgm:prSet/>
      <dgm:spPr/>
      <dgm:t>
        <a:bodyPr/>
        <a:lstStyle/>
        <a:p>
          <a:endParaRPr lang="cs-CZ"/>
        </a:p>
      </dgm:t>
    </dgm:pt>
    <dgm:pt modelId="{E6DBF39E-9096-4359-AF91-F10FC9D3BEAE}" type="sibTrans" cxnId="{FE79981C-2F2D-4D51-91A8-6D64BAB10DBC}">
      <dgm:prSet/>
      <dgm:spPr/>
      <dgm:t>
        <a:bodyPr/>
        <a:lstStyle/>
        <a:p>
          <a:endParaRPr lang="cs-CZ"/>
        </a:p>
      </dgm:t>
    </dgm:pt>
    <dgm:pt modelId="{60462292-F4CC-4BEC-8EB1-EA1C9B299A52}" type="pres">
      <dgm:prSet presAssocID="{DB431474-8D51-4496-9B80-4095BDDF14C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0A53B3-91F2-4AE1-8278-C4621D6CEFCC}" type="pres">
      <dgm:prSet presAssocID="{370A7682-A0C0-4F64-B724-82C614576807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4F2AA8-D7CF-407F-A17D-84C5DCE6EEEB}" type="presOf" srcId="{370A7682-A0C0-4F64-B724-82C614576807}" destId="{5B0A53B3-91F2-4AE1-8278-C4621D6CEFCC}" srcOrd="0" destOrd="0" presId="urn:microsoft.com/office/officeart/2005/8/layout/vList2"/>
    <dgm:cxn modelId="{CC242CBC-3B65-4ECB-A62A-5DB7283F03FB}" type="presOf" srcId="{DB431474-8D51-4496-9B80-4095BDDF14C5}" destId="{60462292-F4CC-4BEC-8EB1-EA1C9B299A52}" srcOrd="0" destOrd="0" presId="urn:microsoft.com/office/officeart/2005/8/layout/vList2"/>
    <dgm:cxn modelId="{FE79981C-2F2D-4D51-91A8-6D64BAB10DBC}" srcId="{DB431474-8D51-4496-9B80-4095BDDF14C5}" destId="{370A7682-A0C0-4F64-B724-82C614576807}" srcOrd="0" destOrd="0" parTransId="{3F9476B4-C9AD-4DAE-80D5-A4BBF50E6813}" sibTransId="{E6DBF39E-9096-4359-AF91-F10FC9D3BEAE}"/>
    <dgm:cxn modelId="{D2DD8733-B17F-4C01-8D54-02635EE13432}" type="presParOf" srcId="{60462292-F4CC-4BEC-8EB1-EA1C9B299A52}" destId="{5B0A53B3-91F2-4AE1-8278-C4621D6CEFC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42CD4F0-F5E2-44BA-94BD-DD486EA5BCD9}" type="doc">
      <dgm:prSet loTypeId="urn:microsoft.com/office/officeart/2005/8/layout/vList2" loCatId="list" qsTypeId="urn:microsoft.com/office/officeart/2005/8/quickstyle/simple1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70A30378-3AA5-4F81-841A-A4A8C348A332}">
      <dgm:prSet/>
      <dgm:spPr/>
      <dgm:t>
        <a:bodyPr/>
        <a:lstStyle/>
        <a:p>
          <a:pPr rtl="0"/>
          <a:r>
            <a:rPr lang="cs-CZ" smtClean="0"/>
            <a:t>rovnoběžku</a:t>
          </a:r>
          <a:endParaRPr lang="cs-CZ"/>
        </a:p>
      </dgm:t>
    </dgm:pt>
    <dgm:pt modelId="{C102D2B6-22AB-4B9F-8295-0B23837370F5}" type="parTrans" cxnId="{510C7563-19BB-4153-B5CD-A6C4ED82E5BE}">
      <dgm:prSet/>
      <dgm:spPr/>
      <dgm:t>
        <a:bodyPr/>
        <a:lstStyle/>
        <a:p>
          <a:endParaRPr lang="cs-CZ"/>
        </a:p>
      </dgm:t>
    </dgm:pt>
    <dgm:pt modelId="{1DA97803-6BC9-443C-A1C6-593338A37C79}" type="sibTrans" cxnId="{510C7563-19BB-4153-B5CD-A6C4ED82E5BE}">
      <dgm:prSet/>
      <dgm:spPr/>
      <dgm:t>
        <a:bodyPr/>
        <a:lstStyle/>
        <a:p>
          <a:endParaRPr lang="cs-CZ"/>
        </a:p>
      </dgm:t>
    </dgm:pt>
    <dgm:pt modelId="{250F798F-66A9-472B-8F78-2FC09A3E2CC0}" type="pres">
      <dgm:prSet presAssocID="{442CD4F0-F5E2-44BA-94BD-DD486EA5BCD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F7F674-C3AF-44F6-AA00-D008CCA50FF1}" type="pres">
      <dgm:prSet presAssocID="{70A30378-3AA5-4F81-841A-A4A8C348A332}" presName="parentText" presStyleLbl="node1" presStyleIdx="0" presStyleCnt="1" custScaleX="87500" custScaleY="10424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0C7563-19BB-4153-B5CD-A6C4ED82E5BE}" srcId="{442CD4F0-F5E2-44BA-94BD-DD486EA5BCD9}" destId="{70A30378-3AA5-4F81-841A-A4A8C348A332}" srcOrd="0" destOrd="0" parTransId="{C102D2B6-22AB-4B9F-8295-0B23837370F5}" sibTransId="{1DA97803-6BC9-443C-A1C6-593338A37C79}"/>
    <dgm:cxn modelId="{69511C22-60B2-4668-A921-78B44DDE3686}" type="presOf" srcId="{70A30378-3AA5-4F81-841A-A4A8C348A332}" destId="{70F7F674-C3AF-44F6-AA00-D008CCA50FF1}" srcOrd="0" destOrd="0" presId="urn:microsoft.com/office/officeart/2005/8/layout/vList2"/>
    <dgm:cxn modelId="{214398E2-0F39-48E8-A811-2EC46E13BAA4}" type="presOf" srcId="{442CD4F0-F5E2-44BA-94BD-DD486EA5BCD9}" destId="{250F798F-66A9-472B-8F78-2FC09A3E2CC0}" srcOrd="0" destOrd="0" presId="urn:microsoft.com/office/officeart/2005/8/layout/vList2"/>
    <dgm:cxn modelId="{1FD0073F-2869-4637-9381-1F06BBF252CC}" type="presParOf" srcId="{250F798F-66A9-472B-8F78-2FC09A3E2CC0}" destId="{70F7F674-C3AF-44F6-AA00-D008CCA50FF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4739CC4-368D-47E5-BBE0-E9311CE2D16F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cs-CZ"/>
        </a:p>
      </dgm:t>
    </dgm:pt>
    <dgm:pt modelId="{4735A734-B859-47DC-9DB8-33B73659F064}">
      <dgm:prSet/>
      <dgm:spPr/>
      <dgm:t>
        <a:bodyPr/>
        <a:lstStyle/>
        <a:p>
          <a:pPr rtl="0"/>
          <a:r>
            <a:rPr lang="cs-CZ" smtClean="0"/>
            <a:t>Body stejně vzdálené od dvou bodů tvoří:</a:t>
          </a:r>
          <a:endParaRPr lang="cs-CZ"/>
        </a:p>
      </dgm:t>
    </dgm:pt>
    <dgm:pt modelId="{7D24D05A-3016-46AC-B1A0-46619B52B350}" type="parTrans" cxnId="{38E29033-BD77-455D-B5EE-49A86B615426}">
      <dgm:prSet/>
      <dgm:spPr/>
      <dgm:t>
        <a:bodyPr/>
        <a:lstStyle/>
        <a:p>
          <a:endParaRPr lang="cs-CZ"/>
        </a:p>
      </dgm:t>
    </dgm:pt>
    <dgm:pt modelId="{A4D7AAEF-E6DA-4A55-BAC6-481E58BED494}" type="sibTrans" cxnId="{38E29033-BD77-455D-B5EE-49A86B615426}">
      <dgm:prSet/>
      <dgm:spPr/>
      <dgm:t>
        <a:bodyPr/>
        <a:lstStyle/>
        <a:p>
          <a:endParaRPr lang="cs-CZ"/>
        </a:p>
      </dgm:t>
    </dgm:pt>
    <dgm:pt modelId="{E2ED0A07-8131-4F36-8AF9-375FA305996D}" type="pres">
      <dgm:prSet presAssocID="{94739CC4-368D-47E5-BBE0-E9311CE2D16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BFF545-E27A-4CB3-AA11-C7E1BA1D8E1E}" type="pres">
      <dgm:prSet presAssocID="{4735A734-B859-47DC-9DB8-33B73659F06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E29033-BD77-455D-B5EE-49A86B615426}" srcId="{94739CC4-368D-47E5-BBE0-E9311CE2D16F}" destId="{4735A734-B859-47DC-9DB8-33B73659F064}" srcOrd="0" destOrd="0" parTransId="{7D24D05A-3016-46AC-B1A0-46619B52B350}" sibTransId="{A4D7AAEF-E6DA-4A55-BAC6-481E58BED494}"/>
    <dgm:cxn modelId="{E93A988B-3BEF-40AA-A49C-55BF1927A3C6}" type="presOf" srcId="{4735A734-B859-47DC-9DB8-33B73659F064}" destId="{96BFF545-E27A-4CB3-AA11-C7E1BA1D8E1E}" srcOrd="0" destOrd="0" presId="urn:microsoft.com/office/officeart/2005/8/layout/vList2"/>
    <dgm:cxn modelId="{677D5F1B-F822-4085-8D73-0130DAC1623B}" type="presOf" srcId="{94739CC4-368D-47E5-BBE0-E9311CE2D16F}" destId="{E2ED0A07-8131-4F36-8AF9-375FA305996D}" srcOrd="0" destOrd="0" presId="urn:microsoft.com/office/officeart/2005/8/layout/vList2"/>
    <dgm:cxn modelId="{270E6B96-C069-49CA-A308-4BB496584F16}" type="presParOf" srcId="{E2ED0A07-8131-4F36-8AF9-375FA305996D}" destId="{96BFF545-E27A-4CB3-AA11-C7E1BA1D8E1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3A8A9B-8E02-4DD7-9F38-3FA3CB927E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E9ACCEF2-30C2-4E85-9DBC-FD4FBC3BF144}">
      <dgm:prSet/>
      <dgm:spPr/>
      <dgm:t>
        <a:bodyPr/>
        <a:lstStyle/>
        <a:p>
          <a:pPr rtl="0"/>
          <a:r>
            <a:rPr lang="cs-CZ" dirty="0" smtClean="0"/>
            <a:t>osu úsečky</a:t>
          </a:r>
          <a:endParaRPr lang="cs-CZ" dirty="0"/>
        </a:p>
      </dgm:t>
    </dgm:pt>
    <dgm:pt modelId="{FA6DC562-C3E2-4B51-B999-D43DD22CB9BB}" type="parTrans" cxnId="{6D14BBA9-34FA-4DDA-86A8-F7A5BEF4F72B}">
      <dgm:prSet/>
      <dgm:spPr/>
      <dgm:t>
        <a:bodyPr/>
        <a:lstStyle/>
        <a:p>
          <a:endParaRPr lang="cs-CZ"/>
        </a:p>
      </dgm:t>
    </dgm:pt>
    <dgm:pt modelId="{83D942BA-B913-4AF1-A5AA-BDA3FC7BC0B9}" type="sibTrans" cxnId="{6D14BBA9-34FA-4DDA-86A8-F7A5BEF4F72B}">
      <dgm:prSet/>
      <dgm:spPr/>
      <dgm:t>
        <a:bodyPr/>
        <a:lstStyle/>
        <a:p>
          <a:endParaRPr lang="cs-CZ"/>
        </a:p>
      </dgm:t>
    </dgm:pt>
    <dgm:pt modelId="{13B93C40-3B87-4EB7-ABA2-2642D931A3A1}" type="pres">
      <dgm:prSet presAssocID="{3D3A8A9B-8E02-4DD7-9F38-3FA3CB927EA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23196E8-5DD2-4663-B8C1-536D5B96B2B4}" type="pres">
      <dgm:prSet presAssocID="{E9ACCEF2-30C2-4E85-9DBC-FD4FBC3BF14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4E9A4D-AC80-428C-A0B6-4C70D0830A57}" type="presOf" srcId="{E9ACCEF2-30C2-4E85-9DBC-FD4FBC3BF144}" destId="{E23196E8-5DD2-4663-B8C1-536D5B96B2B4}" srcOrd="0" destOrd="0" presId="urn:microsoft.com/office/officeart/2005/8/layout/vList2"/>
    <dgm:cxn modelId="{6D14BBA9-34FA-4DDA-86A8-F7A5BEF4F72B}" srcId="{3D3A8A9B-8E02-4DD7-9F38-3FA3CB927EA5}" destId="{E9ACCEF2-30C2-4E85-9DBC-FD4FBC3BF144}" srcOrd="0" destOrd="0" parTransId="{FA6DC562-C3E2-4B51-B999-D43DD22CB9BB}" sibTransId="{83D942BA-B913-4AF1-A5AA-BDA3FC7BC0B9}"/>
    <dgm:cxn modelId="{D1856205-63BB-40D8-9022-59B91B0378E5}" type="presOf" srcId="{3D3A8A9B-8E02-4DD7-9F38-3FA3CB927EA5}" destId="{13B93C40-3B87-4EB7-ABA2-2642D931A3A1}" srcOrd="0" destOrd="0" presId="urn:microsoft.com/office/officeart/2005/8/layout/vList2"/>
    <dgm:cxn modelId="{2580E57B-1546-4D46-9B14-EE2D55688259}" type="presParOf" srcId="{13B93C40-3B87-4EB7-ABA2-2642D931A3A1}" destId="{E23196E8-5DD2-4663-B8C1-536D5B96B2B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08242B4-042C-4C97-AAEF-90C1B046D7F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AB4D6AAB-8F05-4E68-B538-C6EAA1D0B1C9}">
      <dgm:prSet/>
      <dgm:spPr/>
      <dgm:t>
        <a:bodyPr/>
        <a:lstStyle/>
        <a:p>
          <a:pPr rtl="0"/>
          <a:r>
            <a:rPr lang="cs-CZ" dirty="0" smtClean="0"/>
            <a:t>Body stejně vzdálené od kružnice tvoří:</a:t>
          </a:r>
          <a:endParaRPr lang="cs-CZ" dirty="0"/>
        </a:p>
      </dgm:t>
    </dgm:pt>
    <dgm:pt modelId="{81DBC499-203F-41E2-AE6B-06BAE2C26C4F}" type="parTrans" cxnId="{FDC68745-3AA0-4813-99F2-4CC03CCDFD84}">
      <dgm:prSet/>
      <dgm:spPr/>
      <dgm:t>
        <a:bodyPr/>
        <a:lstStyle/>
        <a:p>
          <a:endParaRPr lang="cs-CZ"/>
        </a:p>
      </dgm:t>
    </dgm:pt>
    <dgm:pt modelId="{6AEF1E0F-6814-4EDD-BE2A-4B30B084D713}" type="sibTrans" cxnId="{FDC68745-3AA0-4813-99F2-4CC03CCDFD84}">
      <dgm:prSet/>
      <dgm:spPr/>
      <dgm:t>
        <a:bodyPr/>
        <a:lstStyle/>
        <a:p>
          <a:endParaRPr lang="cs-CZ"/>
        </a:p>
      </dgm:t>
    </dgm:pt>
    <dgm:pt modelId="{34257125-767C-43B2-980E-416C47A377D5}" type="pres">
      <dgm:prSet presAssocID="{108242B4-042C-4C97-AAEF-90C1B046D7F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876B42-642B-41D6-B6BC-4DB39EC1CC7E}" type="pres">
      <dgm:prSet presAssocID="{AB4D6AAB-8F05-4E68-B538-C6EAA1D0B1C9}" presName="parentText" presStyleLbl="node1" presStyleIdx="0" presStyleCnt="1" custScaleX="98113" custScaleY="11466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8A6A75-AC01-41CE-81AE-F59C4E365DCA}" type="presOf" srcId="{108242B4-042C-4C97-AAEF-90C1B046D7F3}" destId="{34257125-767C-43B2-980E-416C47A377D5}" srcOrd="0" destOrd="0" presId="urn:microsoft.com/office/officeart/2005/8/layout/vList2"/>
    <dgm:cxn modelId="{D65266D8-455E-4D9E-8185-F66AFFF4CC4A}" type="presOf" srcId="{AB4D6AAB-8F05-4E68-B538-C6EAA1D0B1C9}" destId="{A4876B42-642B-41D6-B6BC-4DB39EC1CC7E}" srcOrd="0" destOrd="0" presId="urn:microsoft.com/office/officeart/2005/8/layout/vList2"/>
    <dgm:cxn modelId="{FDC68745-3AA0-4813-99F2-4CC03CCDFD84}" srcId="{108242B4-042C-4C97-AAEF-90C1B046D7F3}" destId="{AB4D6AAB-8F05-4E68-B538-C6EAA1D0B1C9}" srcOrd="0" destOrd="0" parTransId="{81DBC499-203F-41E2-AE6B-06BAE2C26C4F}" sibTransId="{6AEF1E0F-6814-4EDD-BE2A-4B30B084D713}"/>
    <dgm:cxn modelId="{C18A3513-813B-4ADD-BC8A-01CBDAFEED0D}" type="presParOf" srcId="{34257125-767C-43B2-980E-416C47A377D5}" destId="{A4876B42-642B-41D6-B6BC-4DB39EC1CC7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0D1C3CD-C40C-4831-98A8-44AEE34DEF78}" type="doc">
      <dgm:prSet loTypeId="urn:microsoft.com/office/officeart/2005/8/layout/vList2" loCatId="list" qsTypeId="urn:microsoft.com/office/officeart/2005/8/quickstyle/simple5" qsCatId="simple" csTypeId="urn:microsoft.com/office/officeart/2005/8/colors/accent5_4" csCatId="accent5"/>
      <dgm:spPr/>
      <dgm:t>
        <a:bodyPr/>
        <a:lstStyle/>
        <a:p>
          <a:endParaRPr lang="cs-CZ"/>
        </a:p>
      </dgm:t>
    </dgm:pt>
    <dgm:pt modelId="{B779B1A7-9905-4F7E-A43E-890BCB203B45}">
      <dgm:prSet/>
      <dgm:spPr/>
      <dgm:t>
        <a:bodyPr/>
        <a:lstStyle/>
        <a:p>
          <a:pPr rtl="0"/>
          <a:r>
            <a:rPr lang="cs-CZ" dirty="0" smtClean="0"/>
            <a:t>kružnici soustřednou</a:t>
          </a:r>
          <a:endParaRPr lang="cs-CZ" dirty="0"/>
        </a:p>
      </dgm:t>
    </dgm:pt>
    <dgm:pt modelId="{B63977EC-8824-40B1-AC12-C85D05C78B5C}" type="parTrans" cxnId="{6638421C-B41F-4322-8C40-E2BAEC91F61A}">
      <dgm:prSet/>
      <dgm:spPr/>
      <dgm:t>
        <a:bodyPr/>
        <a:lstStyle/>
        <a:p>
          <a:endParaRPr lang="cs-CZ"/>
        </a:p>
      </dgm:t>
    </dgm:pt>
    <dgm:pt modelId="{F4DF76B2-7B4D-4266-879B-A02763256991}" type="sibTrans" cxnId="{6638421C-B41F-4322-8C40-E2BAEC91F61A}">
      <dgm:prSet/>
      <dgm:spPr/>
      <dgm:t>
        <a:bodyPr/>
        <a:lstStyle/>
        <a:p>
          <a:endParaRPr lang="cs-CZ"/>
        </a:p>
      </dgm:t>
    </dgm:pt>
    <dgm:pt modelId="{3F483864-4059-4EFF-8818-DF96E167A084}" type="pres">
      <dgm:prSet presAssocID="{E0D1C3CD-C40C-4831-98A8-44AEE34DEF7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1414928-1F03-4436-8010-220F10DCA566}" type="pres">
      <dgm:prSet presAssocID="{B779B1A7-9905-4F7E-A43E-890BCB203B45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6EE29E-840E-48E0-9BFE-1624CFDF84A3}" type="presOf" srcId="{E0D1C3CD-C40C-4831-98A8-44AEE34DEF78}" destId="{3F483864-4059-4EFF-8818-DF96E167A084}" srcOrd="0" destOrd="0" presId="urn:microsoft.com/office/officeart/2005/8/layout/vList2"/>
    <dgm:cxn modelId="{60AE631D-A8B6-4EFC-892E-B34FC087C914}" type="presOf" srcId="{B779B1A7-9905-4F7E-A43E-890BCB203B45}" destId="{B1414928-1F03-4436-8010-220F10DCA566}" srcOrd="0" destOrd="0" presId="urn:microsoft.com/office/officeart/2005/8/layout/vList2"/>
    <dgm:cxn modelId="{6638421C-B41F-4322-8C40-E2BAEC91F61A}" srcId="{E0D1C3CD-C40C-4831-98A8-44AEE34DEF78}" destId="{B779B1A7-9905-4F7E-A43E-890BCB203B45}" srcOrd="0" destOrd="0" parTransId="{B63977EC-8824-40B1-AC12-C85D05C78B5C}" sibTransId="{F4DF76B2-7B4D-4266-879B-A02763256991}"/>
    <dgm:cxn modelId="{48627378-4E43-464D-BD32-8F417D0389AF}" type="presParOf" srcId="{3F483864-4059-4EFF-8818-DF96E167A084}" destId="{B1414928-1F03-4436-8010-220F10DCA56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3790C1C-8973-4D9B-9BD2-CDBE02EE3FDF}" type="doc">
      <dgm:prSet loTypeId="urn:microsoft.com/office/officeart/2005/8/layout/vList2" loCatId="list" qsTypeId="urn:microsoft.com/office/officeart/2005/8/quickstyle/simple5" qsCatId="simple" csTypeId="urn:microsoft.com/office/officeart/2005/8/colors/accent6_5" csCatId="accent6"/>
      <dgm:spPr/>
      <dgm:t>
        <a:bodyPr/>
        <a:lstStyle/>
        <a:p>
          <a:endParaRPr lang="cs-CZ"/>
        </a:p>
      </dgm:t>
    </dgm:pt>
    <dgm:pt modelId="{E1A0E1D7-C1F4-4C34-BC02-909808820B0A}">
      <dgm:prSet/>
      <dgm:spPr/>
      <dgm:t>
        <a:bodyPr/>
        <a:lstStyle/>
        <a:p>
          <a:pPr rtl="0"/>
          <a:r>
            <a:rPr lang="cs-CZ" dirty="0" smtClean="0"/>
            <a:t>osu úhlu</a:t>
          </a:r>
          <a:endParaRPr lang="cs-CZ" dirty="0"/>
        </a:p>
      </dgm:t>
    </dgm:pt>
    <dgm:pt modelId="{23E47180-5A7C-493A-8604-A6E3800B85D8}" type="parTrans" cxnId="{E27E649F-07A1-47B0-A8D4-72F04E8862B9}">
      <dgm:prSet/>
      <dgm:spPr/>
      <dgm:t>
        <a:bodyPr/>
        <a:lstStyle/>
        <a:p>
          <a:endParaRPr lang="cs-CZ"/>
        </a:p>
      </dgm:t>
    </dgm:pt>
    <dgm:pt modelId="{A6090D25-A404-4B3A-8B2B-3AC7303D9BE2}" type="sibTrans" cxnId="{E27E649F-07A1-47B0-A8D4-72F04E8862B9}">
      <dgm:prSet/>
      <dgm:spPr/>
      <dgm:t>
        <a:bodyPr/>
        <a:lstStyle/>
        <a:p>
          <a:endParaRPr lang="cs-CZ"/>
        </a:p>
      </dgm:t>
    </dgm:pt>
    <dgm:pt modelId="{59963F7C-52E3-4847-A39D-F7FD581CD68E}" type="pres">
      <dgm:prSet presAssocID="{93790C1C-8973-4D9B-9BD2-CDBE02EE3FD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0EE701-E041-4DBA-8914-9923EF24A9CB}" type="pres">
      <dgm:prSet presAssocID="{E1A0E1D7-C1F4-4C34-BC02-909808820B0A}" presName="parentText" presStyleLbl="node1" presStyleIdx="0" presStyleCnt="1" custLinFactNeighborX="-246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7E649F-07A1-47B0-A8D4-72F04E8862B9}" srcId="{93790C1C-8973-4D9B-9BD2-CDBE02EE3FDF}" destId="{E1A0E1D7-C1F4-4C34-BC02-909808820B0A}" srcOrd="0" destOrd="0" parTransId="{23E47180-5A7C-493A-8604-A6E3800B85D8}" sibTransId="{A6090D25-A404-4B3A-8B2B-3AC7303D9BE2}"/>
    <dgm:cxn modelId="{BA9375B6-ECC4-4E90-A9D0-BC6F5B367D09}" type="presOf" srcId="{E1A0E1D7-C1F4-4C34-BC02-909808820B0A}" destId="{F50EE701-E041-4DBA-8914-9923EF24A9CB}" srcOrd="0" destOrd="0" presId="urn:microsoft.com/office/officeart/2005/8/layout/vList2"/>
    <dgm:cxn modelId="{7BBA6191-C109-434F-AA48-9DDB1BD9F691}" type="presOf" srcId="{93790C1C-8973-4D9B-9BD2-CDBE02EE3FDF}" destId="{59963F7C-52E3-4847-A39D-F7FD581CD68E}" srcOrd="0" destOrd="0" presId="urn:microsoft.com/office/officeart/2005/8/layout/vList2"/>
    <dgm:cxn modelId="{CB999371-612C-4214-9915-B4E61C4FDF7E}" type="presParOf" srcId="{59963F7C-52E3-4847-A39D-F7FD581CD68E}" destId="{F50EE701-E041-4DBA-8914-9923EF24A9C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84EFDB-8B0A-435B-86C1-C1844A0FBF96}">
      <dsp:nvSpPr>
        <dsp:cNvPr id="0" name=""/>
        <dsp:cNvSpPr/>
      </dsp:nvSpPr>
      <dsp:spPr>
        <a:xfrm>
          <a:off x="0" y="101186"/>
          <a:ext cx="8064896" cy="75289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smtClean="0"/>
            <a:t>Body stejně vzdálené od daného bodu tvoří:</a:t>
          </a:r>
          <a:endParaRPr lang="cs-CZ" sz="3300" kern="1200"/>
        </a:p>
      </dsp:txBody>
      <dsp:txXfrm>
        <a:off x="36753" y="137939"/>
        <a:ext cx="7991390" cy="6793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EB687E-BCB5-468B-B803-27554566E276}">
      <dsp:nvSpPr>
        <dsp:cNvPr id="0" name=""/>
        <dsp:cNvSpPr/>
      </dsp:nvSpPr>
      <dsp:spPr>
        <a:xfrm>
          <a:off x="0" y="8188"/>
          <a:ext cx="2664295" cy="77571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kružnici</a:t>
          </a:r>
          <a:endParaRPr lang="cs-CZ" sz="3400" kern="1200" dirty="0"/>
        </a:p>
      </dsp:txBody>
      <dsp:txXfrm>
        <a:off x="37867" y="46055"/>
        <a:ext cx="2588561" cy="6999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0A53B3-91F2-4AE1-8278-C4621D6CEFCC}">
      <dsp:nvSpPr>
        <dsp:cNvPr id="0" name=""/>
        <dsp:cNvSpPr/>
      </dsp:nvSpPr>
      <dsp:spPr>
        <a:xfrm>
          <a:off x="0" y="66964"/>
          <a:ext cx="7632848" cy="82133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5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smtClean="0"/>
            <a:t>Body stejně vzdálené od přímky tvoří:</a:t>
          </a:r>
          <a:endParaRPr lang="cs-CZ" sz="3600" kern="1200"/>
        </a:p>
      </dsp:txBody>
      <dsp:txXfrm>
        <a:off x="40094" y="107058"/>
        <a:ext cx="7552660" cy="7411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F7F674-C3AF-44F6-AA00-D008CCA50FF1}">
      <dsp:nvSpPr>
        <dsp:cNvPr id="0" name=""/>
        <dsp:cNvSpPr/>
      </dsp:nvSpPr>
      <dsp:spPr>
        <a:xfrm>
          <a:off x="216024" y="4616"/>
          <a:ext cx="3024336" cy="998878"/>
        </a:xfrm>
        <a:prstGeom prst="roundRect">
          <a:avLst/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smtClean="0"/>
            <a:t>rovnoběžku</a:t>
          </a:r>
          <a:endParaRPr lang="cs-CZ" sz="4200" kern="1200"/>
        </a:p>
      </dsp:txBody>
      <dsp:txXfrm>
        <a:off x="264785" y="53377"/>
        <a:ext cx="2926814" cy="9013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BFF545-E27A-4CB3-AA11-C7E1BA1D8E1E}">
      <dsp:nvSpPr>
        <dsp:cNvPr id="0" name=""/>
        <dsp:cNvSpPr/>
      </dsp:nvSpPr>
      <dsp:spPr>
        <a:xfrm>
          <a:off x="0" y="55599"/>
          <a:ext cx="7677326" cy="752895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dk2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dk2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smtClean="0"/>
            <a:t>Body stejně vzdálené od dvou bodů tvoří:</a:t>
          </a:r>
          <a:endParaRPr lang="cs-CZ" sz="3300" kern="1200"/>
        </a:p>
      </dsp:txBody>
      <dsp:txXfrm>
        <a:off x="36753" y="92352"/>
        <a:ext cx="7603820" cy="6793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3196E8-5DD2-4663-B8C1-536D5B96B2B4}">
      <dsp:nvSpPr>
        <dsp:cNvPr id="0" name=""/>
        <dsp:cNvSpPr/>
      </dsp:nvSpPr>
      <dsp:spPr>
        <a:xfrm>
          <a:off x="0" y="344"/>
          <a:ext cx="3438176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l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osu úsečky</a:t>
          </a:r>
          <a:endParaRPr lang="cs-CZ" sz="4100" kern="1200" dirty="0"/>
        </a:p>
      </dsp:txBody>
      <dsp:txXfrm>
        <a:off x="45663" y="46007"/>
        <a:ext cx="3346850" cy="8440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876B42-642B-41D6-B6BC-4DB39EC1CC7E}">
      <dsp:nvSpPr>
        <dsp:cNvPr id="0" name=""/>
        <dsp:cNvSpPr/>
      </dsp:nvSpPr>
      <dsp:spPr>
        <a:xfrm>
          <a:off x="75412" y="390"/>
          <a:ext cx="7842062" cy="86331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Body stejně vzdálené od kružnice tvoří:</a:t>
          </a:r>
          <a:endParaRPr lang="cs-CZ" sz="3300" kern="1200" dirty="0"/>
        </a:p>
      </dsp:txBody>
      <dsp:txXfrm>
        <a:off x="117556" y="42534"/>
        <a:ext cx="7757774" cy="77902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414928-1F03-4436-8010-220F10DCA566}">
      <dsp:nvSpPr>
        <dsp:cNvPr id="0" name=""/>
        <dsp:cNvSpPr/>
      </dsp:nvSpPr>
      <dsp:spPr>
        <a:xfrm>
          <a:off x="0" y="9970"/>
          <a:ext cx="5400600" cy="844155"/>
        </a:xfrm>
        <a:prstGeom prst="roundRect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shade val="5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shade val="5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5">
              <a:shade val="5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kružnici soustřednou</a:t>
          </a:r>
          <a:endParaRPr lang="cs-CZ" sz="3700" kern="1200" dirty="0"/>
        </a:p>
      </dsp:txBody>
      <dsp:txXfrm>
        <a:off x="41208" y="51178"/>
        <a:ext cx="5318184" cy="7617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0EE701-E041-4DBA-8914-9923EF24A9CB}">
      <dsp:nvSpPr>
        <dsp:cNvPr id="0" name=""/>
        <dsp:cNvSpPr/>
      </dsp:nvSpPr>
      <dsp:spPr>
        <a:xfrm>
          <a:off x="0" y="8188"/>
          <a:ext cx="2700300" cy="775710"/>
        </a:xfrm>
        <a:prstGeom prst="round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6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osu úhlu</a:t>
          </a:r>
          <a:endParaRPr lang="cs-CZ" sz="3400" kern="1200" dirty="0"/>
        </a:p>
      </dsp:txBody>
      <dsp:txXfrm>
        <a:off x="37867" y="46055"/>
        <a:ext cx="2624566" cy="6999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B4FE-AE49-45D5-9321-3528332A8B3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8ABE96-B744-4D77-ABB4-32E5CE1D1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B4FE-AE49-45D5-9321-3528332A8B3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8ABE96-B744-4D77-ABB4-32E5CE1D1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B4FE-AE49-45D5-9321-3528332A8B3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ABE96-B744-4D77-ABB4-32E5CE1D189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B4FE-AE49-45D5-9321-3528332A8B3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ABE96-B744-4D77-ABB4-32E5CE1D1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B4FE-AE49-45D5-9321-3528332A8B3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D8ABE96-B744-4D77-ABB4-32E5CE1D189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B4FE-AE49-45D5-9321-3528332A8B3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ABE96-B744-4D77-ABB4-32E5CE1D1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B4FE-AE49-45D5-9321-3528332A8B3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ABE96-B744-4D77-ABB4-32E5CE1D1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B4FE-AE49-45D5-9321-3528332A8B3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ABE96-B744-4D77-ABB4-32E5CE1D1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B4FE-AE49-45D5-9321-3528332A8B3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ABE96-B744-4D77-ABB4-32E5CE1D189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B4FE-AE49-45D5-9321-3528332A8B3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ABE96-B744-4D77-ABB4-32E5CE1D1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B4FE-AE49-45D5-9321-3528332A8B3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ABE96-B744-4D77-ABB4-32E5CE1D1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435B4FE-AE49-45D5-9321-3528332A8B3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8ABE96-B744-4D77-ABB4-32E5CE1D189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34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Množiny bodů dané vlastnosti                                                                    </a:t>
            </a:r>
            <a:r>
              <a:rPr lang="cs-CZ" b="1" dirty="0"/>
              <a:t>Ročník : 6</a:t>
            </a:r>
            <a:r>
              <a:rPr lang="cs-CZ" b="1" dirty="0" smtClean="0"/>
              <a:t>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5131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útvary, jež vytváří množiny bodů dané vlastnosti.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Materiál byl určen pro interaktivní tabuli a slouží jako pomůcka k výkladu geometrie. </a:t>
            </a:r>
            <a:r>
              <a:rPr lang="cs-CZ" sz="2400" dirty="0" smtClean="0"/>
              <a:t>Konstrukci je možno doplnit na tabuli i pomocí funkce pera.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Cílová skupina: 6.ročník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02775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Množiny bodů dané vlastnosti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8998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3239776928"/>
              </p:ext>
            </p:extLst>
          </p:nvPr>
        </p:nvGraphicFramePr>
        <p:xfrm>
          <a:off x="755576" y="260648"/>
          <a:ext cx="8064896" cy="955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ál 4"/>
          <p:cNvSpPr/>
          <p:nvPr/>
        </p:nvSpPr>
        <p:spPr>
          <a:xfrm>
            <a:off x="2627784" y="1792676"/>
            <a:ext cx="3960440" cy="3960000"/>
          </a:xfrm>
          <a:prstGeom prst="ellipse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5" idx="0"/>
            <a:endCxn id="5" idx="4"/>
          </p:cNvCxnSpPr>
          <p:nvPr/>
        </p:nvCxnSpPr>
        <p:spPr>
          <a:xfrm>
            <a:off x="4608004" y="1792676"/>
            <a:ext cx="0" cy="39600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5" idx="2"/>
            <a:endCxn id="5" idx="6"/>
          </p:cNvCxnSpPr>
          <p:nvPr/>
        </p:nvCxnSpPr>
        <p:spPr>
          <a:xfrm>
            <a:off x="2627784" y="3772676"/>
            <a:ext cx="396044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5" idx="1"/>
            <a:endCxn id="5" idx="5"/>
          </p:cNvCxnSpPr>
          <p:nvPr/>
        </p:nvCxnSpPr>
        <p:spPr>
          <a:xfrm>
            <a:off x="3207777" y="2372605"/>
            <a:ext cx="2800454" cy="280014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771800" y="3068960"/>
            <a:ext cx="1836204" cy="7037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689902" y="1988840"/>
            <a:ext cx="918102" cy="178383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771800" y="3772676"/>
            <a:ext cx="1836204" cy="73644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4608004" y="1988840"/>
            <a:ext cx="900100" cy="178383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3059832" y="3772676"/>
            <a:ext cx="1548172" cy="12405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4257404" y="3511066"/>
            <a:ext cx="10081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+ </a:t>
            </a:r>
          </a:p>
          <a:p>
            <a:r>
              <a:rPr lang="cs-CZ" sz="2800" dirty="0" smtClean="0"/>
              <a:t> S</a:t>
            </a:r>
            <a:endParaRPr lang="cs-CZ" sz="2800" dirty="0"/>
          </a:p>
        </p:txBody>
      </p:sp>
      <p:graphicFrame>
        <p:nvGraphicFramePr>
          <p:cNvPr id="31" name="Diagram 30"/>
          <p:cNvGraphicFramePr/>
          <p:nvPr>
            <p:extLst>
              <p:ext uri="{D42A27DB-BD31-4B8C-83A1-F6EECF244321}">
                <p14:modId xmlns:p14="http://schemas.microsoft.com/office/powerpoint/2010/main" val="3775103753"/>
              </p:ext>
            </p:extLst>
          </p:nvPr>
        </p:nvGraphicFramePr>
        <p:xfrm>
          <a:off x="755576" y="5589240"/>
          <a:ext cx="2664296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6408204" y="235753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9453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Graphic spid="31" grpId="0">
        <p:bldAsOne/>
      </p:bldGraphic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" name="Diagram 35"/>
          <p:cNvGraphicFramePr/>
          <p:nvPr>
            <p:extLst>
              <p:ext uri="{D42A27DB-BD31-4B8C-83A1-F6EECF244321}">
                <p14:modId xmlns:p14="http://schemas.microsoft.com/office/powerpoint/2010/main" val="2507309991"/>
              </p:ext>
            </p:extLst>
          </p:nvPr>
        </p:nvGraphicFramePr>
        <p:xfrm>
          <a:off x="755576" y="332656"/>
          <a:ext cx="7632848" cy="955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4" name="Přímá spojnice 3"/>
          <p:cNvCxnSpPr/>
          <p:nvPr/>
        </p:nvCxnSpPr>
        <p:spPr>
          <a:xfrm>
            <a:off x="1331640" y="2852936"/>
            <a:ext cx="5904656" cy="295232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267744" y="1700808"/>
            <a:ext cx="5544616" cy="2808312"/>
          </a:xfrm>
          <a:prstGeom prst="line">
            <a:avLst/>
          </a:prstGeom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2123728" y="1988840"/>
            <a:ext cx="72008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2699792" y="2276872"/>
            <a:ext cx="72008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275856" y="2564904"/>
            <a:ext cx="666074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3815916" y="2852936"/>
            <a:ext cx="684076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6156176" y="4005064"/>
            <a:ext cx="648072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7164288" y="3717032"/>
            <a:ext cx="10081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p</a:t>
            </a:r>
            <a:endParaRPr lang="cs-CZ" sz="2800" dirty="0"/>
          </a:p>
        </p:txBody>
      </p:sp>
      <p:graphicFrame>
        <p:nvGraphicFramePr>
          <p:cNvPr id="38" name="Diagram 37"/>
          <p:cNvGraphicFramePr/>
          <p:nvPr>
            <p:extLst>
              <p:ext uri="{D42A27DB-BD31-4B8C-83A1-F6EECF244321}">
                <p14:modId xmlns:p14="http://schemas.microsoft.com/office/powerpoint/2010/main" val="4104131947"/>
              </p:ext>
            </p:extLst>
          </p:nvPr>
        </p:nvGraphicFramePr>
        <p:xfrm>
          <a:off x="1043608" y="5229200"/>
          <a:ext cx="3456384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7452320" y="3815462"/>
            <a:ext cx="216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70705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8" grpId="0">
        <p:bldAsOne/>
      </p:bldGraphic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484589871"/>
              </p:ext>
            </p:extLst>
          </p:nvPr>
        </p:nvGraphicFramePr>
        <p:xfrm>
          <a:off x="855114" y="188640"/>
          <a:ext cx="7677326" cy="864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63688" y="2762925"/>
            <a:ext cx="59046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                                       + B</a:t>
            </a:r>
          </a:p>
          <a:p>
            <a:r>
              <a:rPr lang="cs-CZ" sz="2800" dirty="0"/>
              <a:t>A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907704" y="3040857"/>
            <a:ext cx="37444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251520" y="1196752"/>
            <a:ext cx="3708000" cy="37080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491880" y="1196752"/>
            <a:ext cx="3708000" cy="37080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3707904" y="1359932"/>
            <a:ext cx="0" cy="3941276"/>
          </a:xfrm>
          <a:prstGeom prst="line">
            <a:avLst/>
          </a:prstGeom>
          <a:ln w="28575"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1237568114"/>
              </p:ext>
            </p:extLst>
          </p:nvPr>
        </p:nvGraphicFramePr>
        <p:xfrm>
          <a:off x="2429968" y="5733256"/>
          <a:ext cx="3438176" cy="936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15" name="Přímá spojnice 14"/>
          <p:cNvCxnSpPr/>
          <p:nvPr/>
        </p:nvCxnSpPr>
        <p:spPr>
          <a:xfrm flipH="1">
            <a:off x="1907704" y="1628800"/>
            <a:ext cx="1800200" cy="1412057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707904" y="1628800"/>
            <a:ext cx="1944216" cy="1412057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1907704" y="2334828"/>
            <a:ext cx="1800200" cy="7159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707904" y="2334828"/>
            <a:ext cx="1944216" cy="70602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2699792" y="1758007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                      </a:t>
            </a:r>
            <a:r>
              <a:rPr lang="cs-CZ" sz="2400" dirty="0" err="1" smtClean="0"/>
              <a:t>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53798" y="2638653"/>
            <a:ext cx="2196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	               b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215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Graphic spid="12" grpId="0">
        <p:bldAsOne/>
      </p:bldGraphic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409112151"/>
              </p:ext>
            </p:extLst>
          </p:nvPr>
        </p:nvGraphicFramePr>
        <p:xfrm>
          <a:off x="683568" y="404664"/>
          <a:ext cx="7992888" cy="864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vál 3"/>
          <p:cNvSpPr/>
          <p:nvPr/>
        </p:nvSpPr>
        <p:spPr>
          <a:xfrm>
            <a:off x="3059832" y="2348880"/>
            <a:ext cx="2304256" cy="2304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029116" y="3266980"/>
            <a:ext cx="10801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 </a:t>
            </a:r>
          </a:p>
          <a:p>
            <a:r>
              <a:rPr lang="cs-CZ" sz="2800" dirty="0"/>
              <a:t>S</a:t>
            </a:r>
          </a:p>
        </p:txBody>
      </p:sp>
      <p:sp>
        <p:nvSpPr>
          <p:cNvPr id="10" name="Ovál 9"/>
          <p:cNvSpPr/>
          <p:nvPr/>
        </p:nvSpPr>
        <p:spPr>
          <a:xfrm>
            <a:off x="2195736" y="1484656"/>
            <a:ext cx="4032448" cy="403244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4224723963"/>
              </p:ext>
            </p:extLst>
          </p:nvPr>
        </p:nvGraphicFramePr>
        <p:xfrm>
          <a:off x="1691680" y="5805264"/>
          <a:ext cx="5400600" cy="864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567188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Graphic spid="12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827584" y="1988840"/>
            <a:ext cx="6696744" cy="37444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971600" y="2492896"/>
            <a:ext cx="6696744" cy="25922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71600" y="3645024"/>
            <a:ext cx="6696744" cy="432048"/>
          </a:xfrm>
          <a:prstGeom prst="line">
            <a:avLst/>
          </a:prstGeom>
          <a:ln>
            <a:solidFill>
              <a:srgbClr val="00B050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Skupina 10"/>
          <p:cNvGrpSpPr/>
          <p:nvPr/>
        </p:nvGrpSpPr>
        <p:grpSpPr>
          <a:xfrm>
            <a:off x="699445" y="693869"/>
            <a:ext cx="7842062" cy="863314"/>
            <a:chOff x="75412" y="390"/>
            <a:chExt cx="7842062" cy="863314"/>
          </a:xfrm>
        </p:grpSpPr>
        <p:sp>
          <p:nvSpPr>
            <p:cNvPr id="12" name="Zaoblený obdélník 11"/>
            <p:cNvSpPr/>
            <p:nvPr/>
          </p:nvSpPr>
          <p:spPr>
            <a:xfrm>
              <a:off x="75412" y="390"/>
              <a:ext cx="7842062" cy="863314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Zaoblený obdélník 4"/>
            <p:cNvSpPr/>
            <p:nvPr/>
          </p:nvSpPr>
          <p:spPr>
            <a:xfrm>
              <a:off x="117556" y="42534"/>
              <a:ext cx="7757774" cy="77902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5730" tIns="125730" rIns="125730" bIns="125730" numCol="1" spcCol="1270" anchor="ctr" anchorCtr="0">
              <a:noAutofit/>
            </a:bodyPr>
            <a:lstStyle/>
            <a:p>
              <a:pPr lvl="0" algn="l" defTabSz="14668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300" kern="1200" dirty="0" smtClean="0"/>
                <a:t>Body stejně vzdálené od </a:t>
              </a:r>
              <a:r>
                <a:rPr lang="cs-CZ" sz="3300" dirty="0" smtClean="0"/>
                <a:t>dvou různoběžek</a:t>
              </a:r>
              <a:r>
                <a:rPr lang="cs-CZ" sz="3300" kern="1200" dirty="0" smtClean="0"/>
                <a:t> tvoří:</a:t>
              </a:r>
              <a:endParaRPr lang="cs-CZ" sz="3300" kern="1200" dirty="0"/>
            </a:p>
          </p:txBody>
        </p:sp>
      </p:grpSp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1249917050"/>
              </p:ext>
            </p:extLst>
          </p:nvPr>
        </p:nvGraphicFramePr>
        <p:xfrm>
          <a:off x="2825806" y="5733256"/>
          <a:ext cx="2700300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6948264" y="2231286"/>
            <a:ext cx="72008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s</a:t>
            </a: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259632" y="2492896"/>
            <a:ext cx="504056" cy="1152128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259632" y="3645024"/>
            <a:ext cx="504056" cy="1152128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115616" y="2996952"/>
            <a:ext cx="5760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2242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AsOne/>
      </p:bldGraphic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12584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73</TotalTime>
  <Words>163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Množiny bodů dané vlastnosti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 Nešněrová</dc:creator>
  <cp:lastModifiedBy>Irena</cp:lastModifiedBy>
  <cp:revision>11</cp:revision>
  <dcterms:created xsi:type="dcterms:W3CDTF">2013-10-21T17:23:17Z</dcterms:created>
  <dcterms:modified xsi:type="dcterms:W3CDTF">2013-12-04T08:24:50Z</dcterms:modified>
</cp:coreProperties>
</file>