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4" r:id="rId2"/>
    <p:sldId id="265" r:id="rId3"/>
    <p:sldId id="256" r:id="rId4"/>
    <p:sldId id="257" r:id="rId5"/>
    <p:sldId id="258" r:id="rId6"/>
    <p:sldId id="261" r:id="rId7"/>
    <p:sldId id="260" r:id="rId8"/>
    <p:sldId id="266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92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2_4">
  <dgm:title val=""/>
  <dgm:desc val=""/>
  <dgm:catLst>
    <dgm:cat type="accent2" pri="11400"/>
  </dgm:catLst>
  <dgm:styleLbl name="node0">
    <dgm:fillClrLst meth="cycle">
      <a:schemeClr val="accent2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2">
        <a:shade val="50000"/>
      </a:schemeClr>
      <a:schemeClr val="accent2">
        <a:tint val="4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2">
        <a:shade val="50000"/>
      </a:schemeClr>
      <a:schemeClr val="accent2">
        <a:tint val="45000"/>
      </a:schemeClr>
    </dgm:fillClrLst>
    <dgm:linClrLst meth="cycle">
      <a:schemeClr val="accent2">
        <a:shade val="50000"/>
      </a:schemeClr>
      <a:schemeClr val="accent2">
        <a:tint val="45000"/>
      </a:schemeClr>
    </dgm:linClrLst>
    <dgm:effectClrLst/>
    <dgm:txLinClrLst/>
    <dgm:txFillClrLst/>
    <dgm:txEffectClrLst/>
  </dgm:styleLbl>
  <dgm:styleLbl name="lnNode1">
    <dgm:fillClrLst meth="cycle">
      <a:schemeClr val="accent2">
        <a:shade val="50000"/>
      </a:schemeClr>
      <a:schemeClr val="accent2">
        <a:tint val="4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2">
        <a:shade val="80000"/>
        <a:alpha val="50000"/>
      </a:schemeClr>
      <a:schemeClr val="accent2">
        <a:tint val="45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55000"/>
      </a:schemeClr>
    </dgm:fillClrLst>
    <dgm:linClrLst meth="repeat">
      <a:schemeClr val="accent2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55000"/>
      </a:schemeClr>
    </dgm:fillClrLst>
    <dgm:linClrLst meth="repeat">
      <a:schemeClr val="accent2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55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3_4">
  <dgm:title val=""/>
  <dgm:desc val=""/>
  <dgm:catLst>
    <dgm:cat type="accent3" pri="11400"/>
  </dgm:catLst>
  <dgm:styleLbl name="node0">
    <dgm:fillClrLst meth="cycle">
      <a:schemeClr val="accent3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3">
        <a:shade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3">
        <a:shade val="50000"/>
      </a:schemeClr>
      <a:schemeClr val="accent3">
        <a:tint val="55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3">
        <a:shade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3">
        <a:shade val="80000"/>
        <a:alpha val="50000"/>
      </a:schemeClr>
      <a:schemeClr val="accent3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55000"/>
      </a:schemeClr>
    </dgm:fillClrLst>
    <dgm:linClrLst meth="repeat">
      <a:schemeClr val="accent3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55000"/>
      </a:schemeClr>
    </dgm:fillClrLst>
    <dgm:linClrLst meth="repeat">
      <a:schemeClr val="accent3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55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6_4">
  <dgm:title val=""/>
  <dgm:desc val=""/>
  <dgm:catLst>
    <dgm:cat type="accent6" pri="11400"/>
  </dgm:catLst>
  <dgm:styleLbl name="node0">
    <dgm:fillClrLst meth="cycle">
      <a:schemeClr val="accent6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6">
        <a:shade val="50000"/>
      </a:schemeClr>
      <a:schemeClr val="accent6">
        <a:tint val="55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/>
    <dgm:txEffectClrLst/>
  </dgm:styleLbl>
  <dgm:styleLbl name="node1">
    <dgm:fillClrLst meth="cycle">
      <a:schemeClr val="accent6">
        <a:shade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cycle">
      <a:schemeClr val="accent6">
        <a:shade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6">
        <a:shade val="80000"/>
        <a:alpha val="5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55000"/>
      </a:schemeClr>
    </dgm:fillClrLst>
    <dgm:linClrLst meth="repeat">
      <a:schemeClr val="accent6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55000"/>
      </a:schemeClr>
    </dgm:fillClrLst>
    <dgm:linClrLst meth="repeat">
      <a:schemeClr val="accent6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55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6_4">
  <dgm:title val=""/>
  <dgm:desc val=""/>
  <dgm:catLst>
    <dgm:cat type="accent6" pri="11400"/>
  </dgm:catLst>
  <dgm:styleLbl name="node0">
    <dgm:fillClrLst meth="cycle">
      <a:schemeClr val="accent6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6">
        <a:shade val="50000"/>
      </a:schemeClr>
      <a:schemeClr val="accent6">
        <a:tint val="55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/>
    <dgm:txEffectClrLst/>
  </dgm:styleLbl>
  <dgm:styleLbl name="node1">
    <dgm:fillClrLst meth="cycle">
      <a:schemeClr val="accent6">
        <a:shade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cycle">
      <a:schemeClr val="accent6">
        <a:shade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6">
        <a:shade val="80000"/>
        <a:alpha val="5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55000"/>
      </a:schemeClr>
    </dgm:fillClrLst>
    <dgm:linClrLst meth="repeat">
      <a:schemeClr val="accent6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55000"/>
      </a:schemeClr>
    </dgm:fillClrLst>
    <dgm:linClrLst meth="repeat">
      <a:schemeClr val="accent6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55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84B290-195D-44DC-B01E-B9FA4FF2F7E3}" type="doc">
      <dgm:prSet loTypeId="urn:microsoft.com/office/officeart/2005/8/layout/vList2" loCatId="list" qsTypeId="urn:microsoft.com/office/officeart/2005/8/quickstyle/simple5" qsCatId="simple" csTypeId="urn:microsoft.com/office/officeart/2005/8/colors/accent0_3" csCatId="mainScheme" phldr="1"/>
      <dgm:spPr/>
      <dgm:t>
        <a:bodyPr/>
        <a:lstStyle/>
        <a:p>
          <a:endParaRPr lang="cs-CZ"/>
        </a:p>
      </dgm:t>
    </dgm:pt>
    <dgm:pt modelId="{DCE571FE-2B2C-4AD4-8F0E-15608BED3051}">
      <dgm:prSet/>
      <dgm:spPr/>
      <dgm:t>
        <a:bodyPr/>
        <a:lstStyle/>
        <a:p>
          <a:pPr rtl="0"/>
          <a:r>
            <a:rPr lang="cs-CZ" smtClean="0"/>
            <a:t>Úhly vrcholové</a:t>
          </a:r>
          <a:endParaRPr lang="cs-CZ"/>
        </a:p>
      </dgm:t>
    </dgm:pt>
    <dgm:pt modelId="{9CBD9C37-35F1-4C2B-8046-63F1543D39AB}" type="parTrans" cxnId="{D2774639-986A-4795-B7B5-F43CE9107E54}">
      <dgm:prSet/>
      <dgm:spPr/>
      <dgm:t>
        <a:bodyPr/>
        <a:lstStyle/>
        <a:p>
          <a:endParaRPr lang="cs-CZ"/>
        </a:p>
      </dgm:t>
    </dgm:pt>
    <dgm:pt modelId="{42DCC7BD-F906-45D4-B3B5-DEDE6C57EDB7}" type="sibTrans" cxnId="{D2774639-986A-4795-B7B5-F43CE9107E54}">
      <dgm:prSet/>
      <dgm:spPr/>
      <dgm:t>
        <a:bodyPr/>
        <a:lstStyle/>
        <a:p>
          <a:endParaRPr lang="cs-CZ"/>
        </a:p>
      </dgm:t>
    </dgm:pt>
    <dgm:pt modelId="{A7EA9AE5-CD52-4F37-B177-24B13E9B2508}" type="pres">
      <dgm:prSet presAssocID="{2784B290-195D-44DC-B01E-B9FA4FF2F7E3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1E37FC0-3D69-43FB-8B72-D8F77B00EFBB}" type="pres">
      <dgm:prSet presAssocID="{DCE571FE-2B2C-4AD4-8F0E-15608BED3051}" presName="parentText" presStyleLbl="node1" presStyleIdx="0" presStyleCnt="1" custScaleY="103878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2774639-986A-4795-B7B5-F43CE9107E54}" srcId="{2784B290-195D-44DC-B01E-B9FA4FF2F7E3}" destId="{DCE571FE-2B2C-4AD4-8F0E-15608BED3051}" srcOrd="0" destOrd="0" parTransId="{9CBD9C37-35F1-4C2B-8046-63F1543D39AB}" sibTransId="{42DCC7BD-F906-45D4-B3B5-DEDE6C57EDB7}"/>
    <dgm:cxn modelId="{067EAA34-7CF4-437E-8E40-0754F45B9247}" type="presOf" srcId="{DCE571FE-2B2C-4AD4-8F0E-15608BED3051}" destId="{91E37FC0-3D69-43FB-8B72-D8F77B00EFBB}" srcOrd="0" destOrd="0" presId="urn:microsoft.com/office/officeart/2005/8/layout/vList2"/>
    <dgm:cxn modelId="{DF95F038-3422-4C99-A06B-C8D8D8B05257}" type="presOf" srcId="{2784B290-195D-44DC-B01E-B9FA4FF2F7E3}" destId="{A7EA9AE5-CD52-4F37-B177-24B13E9B2508}" srcOrd="0" destOrd="0" presId="urn:microsoft.com/office/officeart/2005/8/layout/vList2"/>
    <dgm:cxn modelId="{1E3AFA76-D71C-4D8F-AC5D-D8F2262DA853}" type="presParOf" srcId="{A7EA9AE5-CD52-4F37-B177-24B13E9B2508}" destId="{91E37FC0-3D69-43FB-8B72-D8F77B00EFBB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48C55B5-204E-4C9D-B3F0-1BD92865BD08}" type="doc">
      <dgm:prSet loTypeId="urn:microsoft.com/office/officeart/2005/8/layout/vList2" loCatId="list" qsTypeId="urn:microsoft.com/office/officeart/2005/8/quickstyle/simple5" qsCatId="simple" csTypeId="urn:microsoft.com/office/officeart/2005/8/colors/accent1_2" csCatId="accent1"/>
      <dgm:spPr/>
      <dgm:t>
        <a:bodyPr/>
        <a:lstStyle/>
        <a:p>
          <a:endParaRPr lang="cs-CZ"/>
        </a:p>
      </dgm:t>
    </dgm:pt>
    <dgm:pt modelId="{47775558-B41E-44E3-94A1-DE6EBBCD8C62}">
      <dgm:prSet/>
      <dgm:spPr/>
      <dgm:t>
        <a:bodyPr/>
        <a:lstStyle/>
        <a:p>
          <a:pPr rtl="0"/>
          <a:r>
            <a:rPr lang="cs-CZ" dirty="0" smtClean="0"/>
            <a:t>Úhly vrcholové jsou shodné.</a:t>
          </a:r>
          <a:endParaRPr lang="cs-CZ" dirty="0"/>
        </a:p>
      </dgm:t>
    </dgm:pt>
    <dgm:pt modelId="{D63EFD7B-A5F3-40A4-8033-62326A0C6C7A}" type="parTrans" cxnId="{36ED88BD-B162-4D89-91AB-2CBCB4DADE9F}">
      <dgm:prSet/>
      <dgm:spPr/>
      <dgm:t>
        <a:bodyPr/>
        <a:lstStyle/>
        <a:p>
          <a:endParaRPr lang="cs-CZ"/>
        </a:p>
      </dgm:t>
    </dgm:pt>
    <dgm:pt modelId="{0DAA4AF9-795F-4661-A5FF-C792B5A2D320}" type="sibTrans" cxnId="{36ED88BD-B162-4D89-91AB-2CBCB4DADE9F}">
      <dgm:prSet/>
      <dgm:spPr/>
      <dgm:t>
        <a:bodyPr/>
        <a:lstStyle/>
        <a:p>
          <a:endParaRPr lang="cs-CZ"/>
        </a:p>
      </dgm:t>
    </dgm:pt>
    <dgm:pt modelId="{B31FA585-AB90-4E48-AFCA-76DD0442BADA}" type="pres">
      <dgm:prSet presAssocID="{548C55B5-204E-4C9D-B3F0-1BD92865BD08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A0AF635-6568-499C-B87E-95F9008061F1}" type="pres">
      <dgm:prSet presAssocID="{47775558-B41E-44E3-94A1-DE6EBBCD8C62}" presName="parentText" presStyleLbl="node1" presStyleIdx="0" presStyleCnt="1" custLinFactNeighborX="66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EC5540C-6BB7-4B0E-96B2-D9AFAB5751D7}" type="presOf" srcId="{548C55B5-204E-4C9D-B3F0-1BD92865BD08}" destId="{B31FA585-AB90-4E48-AFCA-76DD0442BADA}" srcOrd="0" destOrd="0" presId="urn:microsoft.com/office/officeart/2005/8/layout/vList2"/>
    <dgm:cxn modelId="{36ED88BD-B162-4D89-91AB-2CBCB4DADE9F}" srcId="{548C55B5-204E-4C9D-B3F0-1BD92865BD08}" destId="{47775558-B41E-44E3-94A1-DE6EBBCD8C62}" srcOrd="0" destOrd="0" parTransId="{D63EFD7B-A5F3-40A4-8033-62326A0C6C7A}" sibTransId="{0DAA4AF9-795F-4661-A5FF-C792B5A2D320}"/>
    <dgm:cxn modelId="{04C6E72B-2ACC-46CA-BDBB-B749E222241E}" type="presOf" srcId="{47775558-B41E-44E3-94A1-DE6EBBCD8C62}" destId="{9A0AF635-6568-499C-B87E-95F9008061F1}" srcOrd="0" destOrd="0" presId="urn:microsoft.com/office/officeart/2005/8/layout/vList2"/>
    <dgm:cxn modelId="{6730DB07-4EBA-4891-B795-C64CEBBE7C3F}" type="presParOf" srcId="{B31FA585-AB90-4E48-AFCA-76DD0442BADA}" destId="{9A0AF635-6568-499C-B87E-95F9008061F1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A1C09D9-4B0B-4074-BDF9-799EF405A0C4}" type="doc">
      <dgm:prSet loTypeId="urn:microsoft.com/office/officeart/2005/8/layout/vList2" loCatId="list" qsTypeId="urn:microsoft.com/office/officeart/2005/8/quickstyle/simple5" qsCatId="simple" csTypeId="urn:microsoft.com/office/officeart/2005/8/colors/accent2_4" csCatId="accent2" phldr="1"/>
      <dgm:spPr/>
      <dgm:t>
        <a:bodyPr/>
        <a:lstStyle/>
        <a:p>
          <a:endParaRPr lang="cs-CZ"/>
        </a:p>
      </dgm:t>
    </dgm:pt>
    <dgm:pt modelId="{ED5B67DE-C218-480E-A9F6-81FEB881B265}">
      <dgm:prSet/>
      <dgm:spPr/>
      <dgm:t>
        <a:bodyPr/>
        <a:lstStyle/>
        <a:p>
          <a:pPr rtl="0"/>
          <a:r>
            <a:rPr lang="el-GR" dirty="0" smtClean="0"/>
            <a:t>α</a:t>
          </a:r>
          <a:r>
            <a:rPr lang="cs-CZ" dirty="0" smtClean="0"/>
            <a:t> = </a:t>
          </a:r>
          <a:r>
            <a:rPr lang="el-GR" dirty="0" smtClean="0"/>
            <a:t>δ</a:t>
          </a:r>
          <a:r>
            <a:rPr lang="cs-CZ" dirty="0" smtClean="0"/>
            <a:t>       a         </a:t>
          </a:r>
          <a:r>
            <a:rPr lang="el-GR" dirty="0" smtClean="0"/>
            <a:t>β</a:t>
          </a:r>
          <a:r>
            <a:rPr lang="cs-CZ" dirty="0" smtClean="0"/>
            <a:t> = </a:t>
          </a:r>
          <a:r>
            <a:rPr lang="el-GR" dirty="0" smtClean="0"/>
            <a:t>γ</a:t>
          </a:r>
          <a:r>
            <a:rPr lang="cs-CZ" dirty="0" smtClean="0"/>
            <a:t>  </a:t>
          </a:r>
          <a:endParaRPr lang="cs-CZ" dirty="0"/>
        </a:p>
      </dgm:t>
    </dgm:pt>
    <dgm:pt modelId="{2E6B931E-4FAC-4145-B670-C628BD7445AF}" type="parTrans" cxnId="{8D544E5C-B9F6-49E0-9A4D-A2CDA92E3A0A}">
      <dgm:prSet/>
      <dgm:spPr/>
      <dgm:t>
        <a:bodyPr/>
        <a:lstStyle/>
        <a:p>
          <a:endParaRPr lang="cs-CZ"/>
        </a:p>
      </dgm:t>
    </dgm:pt>
    <dgm:pt modelId="{9625E953-B14A-44C9-9F66-856C4B7FC26D}" type="sibTrans" cxnId="{8D544E5C-B9F6-49E0-9A4D-A2CDA92E3A0A}">
      <dgm:prSet/>
      <dgm:spPr/>
      <dgm:t>
        <a:bodyPr/>
        <a:lstStyle/>
        <a:p>
          <a:endParaRPr lang="cs-CZ"/>
        </a:p>
      </dgm:t>
    </dgm:pt>
    <dgm:pt modelId="{3B980FA7-6DCC-4659-A4F2-177552CF7818}" type="pres">
      <dgm:prSet presAssocID="{4A1C09D9-4B0B-4074-BDF9-799EF405A0C4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B1FD69E-E0D6-4D36-9CC0-B3A87CDE4C3B}" type="pres">
      <dgm:prSet presAssocID="{ED5B67DE-C218-480E-A9F6-81FEB881B265}" presName="parentText" presStyleLbl="node1" presStyleIdx="0" presStyleCnt="1" custScaleY="10140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8CE815F-AD33-4FDC-9298-F74CD0DF0B08}" type="presOf" srcId="{ED5B67DE-C218-480E-A9F6-81FEB881B265}" destId="{8B1FD69E-E0D6-4D36-9CC0-B3A87CDE4C3B}" srcOrd="0" destOrd="0" presId="urn:microsoft.com/office/officeart/2005/8/layout/vList2"/>
    <dgm:cxn modelId="{2156D95E-1C0B-4899-B57A-147CF1D6C0AE}" type="presOf" srcId="{4A1C09D9-4B0B-4074-BDF9-799EF405A0C4}" destId="{3B980FA7-6DCC-4659-A4F2-177552CF7818}" srcOrd="0" destOrd="0" presId="urn:microsoft.com/office/officeart/2005/8/layout/vList2"/>
    <dgm:cxn modelId="{8D544E5C-B9F6-49E0-9A4D-A2CDA92E3A0A}" srcId="{4A1C09D9-4B0B-4074-BDF9-799EF405A0C4}" destId="{ED5B67DE-C218-480E-A9F6-81FEB881B265}" srcOrd="0" destOrd="0" parTransId="{2E6B931E-4FAC-4145-B670-C628BD7445AF}" sibTransId="{9625E953-B14A-44C9-9F66-856C4B7FC26D}"/>
    <dgm:cxn modelId="{06059A11-B7C6-42B8-A75D-3A909EC079CF}" type="presParOf" srcId="{3B980FA7-6DCC-4659-A4F2-177552CF7818}" destId="{8B1FD69E-E0D6-4D36-9CC0-B3A87CDE4C3B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784B290-195D-44DC-B01E-B9FA4FF2F7E3}" type="doc">
      <dgm:prSet loTypeId="urn:microsoft.com/office/officeart/2005/8/layout/vList2" loCatId="list" qsTypeId="urn:microsoft.com/office/officeart/2005/8/quickstyle/simple5" qsCatId="simple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DCE571FE-2B2C-4AD4-8F0E-15608BED3051}">
      <dgm:prSet/>
      <dgm:spPr/>
      <dgm:t>
        <a:bodyPr/>
        <a:lstStyle/>
        <a:p>
          <a:pPr rtl="0"/>
          <a:r>
            <a:rPr lang="cs-CZ" dirty="0" smtClean="0"/>
            <a:t>Úhly vedlejší</a:t>
          </a:r>
          <a:endParaRPr lang="cs-CZ" dirty="0"/>
        </a:p>
      </dgm:t>
    </dgm:pt>
    <dgm:pt modelId="{9CBD9C37-35F1-4C2B-8046-63F1543D39AB}" type="parTrans" cxnId="{D2774639-986A-4795-B7B5-F43CE9107E54}">
      <dgm:prSet/>
      <dgm:spPr/>
      <dgm:t>
        <a:bodyPr/>
        <a:lstStyle/>
        <a:p>
          <a:endParaRPr lang="cs-CZ"/>
        </a:p>
      </dgm:t>
    </dgm:pt>
    <dgm:pt modelId="{42DCC7BD-F906-45D4-B3B5-DEDE6C57EDB7}" type="sibTrans" cxnId="{D2774639-986A-4795-B7B5-F43CE9107E54}">
      <dgm:prSet/>
      <dgm:spPr/>
      <dgm:t>
        <a:bodyPr/>
        <a:lstStyle/>
        <a:p>
          <a:endParaRPr lang="cs-CZ"/>
        </a:p>
      </dgm:t>
    </dgm:pt>
    <dgm:pt modelId="{A7EA9AE5-CD52-4F37-B177-24B13E9B2508}" type="pres">
      <dgm:prSet presAssocID="{2784B290-195D-44DC-B01E-B9FA4FF2F7E3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1E37FC0-3D69-43FB-8B72-D8F77B00EFBB}" type="pres">
      <dgm:prSet presAssocID="{DCE571FE-2B2C-4AD4-8F0E-15608BED3051}" presName="parentText" presStyleLbl="node1" presStyleIdx="0" presStyleCnt="1" custScaleY="103878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2774639-986A-4795-B7B5-F43CE9107E54}" srcId="{2784B290-195D-44DC-B01E-B9FA4FF2F7E3}" destId="{DCE571FE-2B2C-4AD4-8F0E-15608BED3051}" srcOrd="0" destOrd="0" parTransId="{9CBD9C37-35F1-4C2B-8046-63F1543D39AB}" sibTransId="{42DCC7BD-F906-45D4-B3B5-DEDE6C57EDB7}"/>
    <dgm:cxn modelId="{E9C8CD9F-61EE-46B1-A0ED-DEF75E536329}" type="presOf" srcId="{DCE571FE-2B2C-4AD4-8F0E-15608BED3051}" destId="{91E37FC0-3D69-43FB-8B72-D8F77B00EFBB}" srcOrd="0" destOrd="0" presId="urn:microsoft.com/office/officeart/2005/8/layout/vList2"/>
    <dgm:cxn modelId="{2D90244A-FA01-4437-9EDE-4AB2BCD3E348}" type="presOf" srcId="{2784B290-195D-44DC-B01E-B9FA4FF2F7E3}" destId="{A7EA9AE5-CD52-4F37-B177-24B13E9B2508}" srcOrd="0" destOrd="0" presId="urn:microsoft.com/office/officeart/2005/8/layout/vList2"/>
    <dgm:cxn modelId="{38263A55-518E-4B04-A2DD-7A0B988BFB77}" type="presParOf" srcId="{A7EA9AE5-CD52-4F37-B177-24B13E9B2508}" destId="{91E37FC0-3D69-43FB-8B72-D8F77B00EFBB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96620557-19B4-44B1-A655-17F7DB7FE3F9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70821D5-8DB9-4CBA-B0CD-D7FD008554B6}">
      <dgm:prSet/>
      <dgm:spPr/>
      <dgm:t>
        <a:bodyPr/>
        <a:lstStyle/>
        <a:p>
          <a:pPr rtl="0"/>
          <a:r>
            <a:rPr lang="cs-CZ" dirty="0" smtClean="0"/>
            <a:t>Součet vedlejších úhlů je 180°,tvoří přímku= úhel přímý.</a:t>
          </a:r>
          <a:endParaRPr lang="cs-CZ" dirty="0"/>
        </a:p>
      </dgm:t>
    </dgm:pt>
    <dgm:pt modelId="{AE07F868-7213-4EA7-93C7-728ABD75AF0C}" type="parTrans" cxnId="{00AA89F9-ED55-433F-B549-49073139951E}">
      <dgm:prSet/>
      <dgm:spPr/>
      <dgm:t>
        <a:bodyPr/>
        <a:lstStyle/>
        <a:p>
          <a:endParaRPr lang="cs-CZ"/>
        </a:p>
      </dgm:t>
    </dgm:pt>
    <dgm:pt modelId="{F1D44482-C5D3-419A-92E4-8412FD8B34EF}" type="sibTrans" cxnId="{00AA89F9-ED55-433F-B549-49073139951E}">
      <dgm:prSet/>
      <dgm:spPr/>
      <dgm:t>
        <a:bodyPr/>
        <a:lstStyle/>
        <a:p>
          <a:endParaRPr lang="cs-CZ"/>
        </a:p>
      </dgm:t>
    </dgm:pt>
    <dgm:pt modelId="{CDFFAB20-5BEE-480E-BD18-BEF8860C6007}" type="pres">
      <dgm:prSet presAssocID="{96620557-19B4-44B1-A655-17F7DB7FE3F9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17FF7331-9258-45B3-8A94-F6350D136220}" type="pres">
      <dgm:prSet presAssocID="{F70821D5-8DB9-4CBA-B0CD-D7FD008554B6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0AA89F9-ED55-433F-B549-49073139951E}" srcId="{96620557-19B4-44B1-A655-17F7DB7FE3F9}" destId="{F70821D5-8DB9-4CBA-B0CD-D7FD008554B6}" srcOrd="0" destOrd="0" parTransId="{AE07F868-7213-4EA7-93C7-728ABD75AF0C}" sibTransId="{F1D44482-C5D3-419A-92E4-8412FD8B34EF}"/>
    <dgm:cxn modelId="{C85B3C4B-3E12-4D0F-8004-E8C4716DABD9}" type="presOf" srcId="{96620557-19B4-44B1-A655-17F7DB7FE3F9}" destId="{CDFFAB20-5BEE-480E-BD18-BEF8860C6007}" srcOrd="0" destOrd="0" presId="urn:microsoft.com/office/officeart/2005/8/layout/vList2"/>
    <dgm:cxn modelId="{788B07FB-79DA-4BA9-A401-4951EAD953BF}" type="presOf" srcId="{F70821D5-8DB9-4CBA-B0CD-D7FD008554B6}" destId="{17FF7331-9258-45B3-8A94-F6350D136220}" srcOrd="0" destOrd="0" presId="urn:microsoft.com/office/officeart/2005/8/layout/vList2"/>
    <dgm:cxn modelId="{50116013-E09A-4C9F-9FE2-94B7FCF1D5E9}" type="presParOf" srcId="{CDFFAB20-5BEE-480E-BD18-BEF8860C6007}" destId="{17FF7331-9258-45B3-8A94-F6350D136220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2784B290-195D-44DC-B01E-B9FA4FF2F7E3}" type="doc">
      <dgm:prSet loTypeId="urn:microsoft.com/office/officeart/2005/8/layout/vList2" loCatId="list" qsTypeId="urn:microsoft.com/office/officeart/2005/8/quickstyle/simple5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DCE571FE-2B2C-4AD4-8F0E-15608BED3051}">
      <dgm:prSet/>
      <dgm:spPr/>
      <dgm:t>
        <a:bodyPr/>
        <a:lstStyle/>
        <a:p>
          <a:pPr rtl="0"/>
          <a:r>
            <a:rPr lang="cs-CZ" dirty="0" smtClean="0"/>
            <a:t>Další dvojice úhlů vedlejších:</a:t>
          </a:r>
          <a:endParaRPr lang="cs-CZ" dirty="0"/>
        </a:p>
      </dgm:t>
    </dgm:pt>
    <dgm:pt modelId="{9CBD9C37-35F1-4C2B-8046-63F1543D39AB}" type="parTrans" cxnId="{D2774639-986A-4795-B7B5-F43CE9107E54}">
      <dgm:prSet/>
      <dgm:spPr/>
      <dgm:t>
        <a:bodyPr/>
        <a:lstStyle/>
        <a:p>
          <a:endParaRPr lang="cs-CZ"/>
        </a:p>
      </dgm:t>
    </dgm:pt>
    <dgm:pt modelId="{42DCC7BD-F906-45D4-B3B5-DEDE6C57EDB7}" type="sibTrans" cxnId="{D2774639-986A-4795-B7B5-F43CE9107E54}">
      <dgm:prSet/>
      <dgm:spPr/>
      <dgm:t>
        <a:bodyPr/>
        <a:lstStyle/>
        <a:p>
          <a:endParaRPr lang="cs-CZ"/>
        </a:p>
      </dgm:t>
    </dgm:pt>
    <dgm:pt modelId="{A7EA9AE5-CD52-4F37-B177-24B13E9B2508}" type="pres">
      <dgm:prSet presAssocID="{2784B290-195D-44DC-B01E-B9FA4FF2F7E3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1E37FC0-3D69-43FB-8B72-D8F77B00EFBB}" type="pres">
      <dgm:prSet presAssocID="{DCE571FE-2B2C-4AD4-8F0E-15608BED3051}" presName="parentText" presStyleLbl="node1" presStyleIdx="0" presStyleCnt="1" custScaleY="103878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2774639-986A-4795-B7B5-F43CE9107E54}" srcId="{2784B290-195D-44DC-B01E-B9FA4FF2F7E3}" destId="{DCE571FE-2B2C-4AD4-8F0E-15608BED3051}" srcOrd="0" destOrd="0" parTransId="{9CBD9C37-35F1-4C2B-8046-63F1543D39AB}" sibTransId="{42DCC7BD-F906-45D4-B3B5-DEDE6C57EDB7}"/>
    <dgm:cxn modelId="{9BC8E158-8CF6-4602-B84E-2B675E60EE58}" type="presOf" srcId="{DCE571FE-2B2C-4AD4-8F0E-15608BED3051}" destId="{91E37FC0-3D69-43FB-8B72-D8F77B00EFBB}" srcOrd="0" destOrd="0" presId="urn:microsoft.com/office/officeart/2005/8/layout/vList2"/>
    <dgm:cxn modelId="{65DEBBA9-DA2B-4CC8-893F-0CD2B0B88249}" type="presOf" srcId="{2784B290-195D-44DC-B01E-B9FA4FF2F7E3}" destId="{A7EA9AE5-CD52-4F37-B177-24B13E9B2508}" srcOrd="0" destOrd="0" presId="urn:microsoft.com/office/officeart/2005/8/layout/vList2"/>
    <dgm:cxn modelId="{4F56A929-D48D-4190-8824-DF5BB591F17A}" type="presParOf" srcId="{A7EA9AE5-CD52-4F37-B177-24B13E9B2508}" destId="{91E37FC0-3D69-43FB-8B72-D8F77B00EFBB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8D4B22D8-C9EE-4B35-B304-1AA6A6076255}" type="doc">
      <dgm:prSet loTypeId="urn:microsoft.com/office/officeart/2005/8/layout/vList2" loCatId="list" qsTypeId="urn:microsoft.com/office/officeart/2005/8/quickstyle/simple5" qsCatId="simple" csTypeId="urn:microsoft.com/office/officeart/2005/8/colors/accent3_4" csCatId="accent3"/>
      <dgm:spPr/>
      <dgm:t>
        <a:bodyPr/>
        <a:lstStyle/>
        <a:p>
          <a:endParaRPr lang="cs-CZ"/>
        </a:p>
      </dgm:t>
    </dgm:pt>
    <dgm:pt modelId="{CC0B5DBC-7109-4E2B-BB78-CBB4F7F15AF9}">
      <dgm:prSet/>
      <dgm:spPr/>
      <dgm:t>
        <a:bodyPr/>
        <a:lstStyle/>
        <a:p>
          <a:pPr rtl="0"/>
          <a:r>
            <a:rPr lang="el-GR" smtClean="0"/>
            <a:t>α</a:t>
          </a:r>
          <a:r>
            <a:rPr lang="cs-CZ" smtClean="0"/>
            <a:t> + </a:t>
          </a:r>
          <a:r>
            <a:rPr lang="el-GR" smtClean="0"/>
            <a:t>β</a:t>
          </a:r>
          <a:r>
            <a:rPr lang="cs-CZ" smtClean="0"/>
            <a:t> = 180°	    </a:t>
          </a:r>
          <a:r>
            <a:rPr lang="el-GR" smtClean="0"/>
            <a:t>γ</a:t>
          </a:r>
          <a:r>
            <a:rPr lang="cs-CZ" smtClean="0"/>
            <a:t> + </a:t>
          </a:r>
          <a:r>
            <a:rPr lang="el-GR" smtClean="0"/>
            <a:t>δ</a:t>
          </a:r>
          <a:r>
            <a:rPr lang="cs-CZ" smtClean="0"/>
            <a:t> = 180°</a:t>
          </a:r>
          <a:endParaRPr lang="cs-CZ"/>
        </a:p>
      </dgm:t>
    </dgm:pt>
    <dgm:pt modelId="{4B461EDE-DED4-4997-84CA-D5F1F409FAC9}" type="parTrans" cxnId="{611EFEAC-A99D-442D-91DE-228950CD7A88}">
      <dgm:prSet/>
      <dgm:spPr/>
      <dgm:t>
        <a:bodyPr/>
        <a:lstStyle/>
        <a:p>
          <a:endParaRPr lang="cs-CZ"/>
        </a:p>
      </dgm:t>
    </dgm:pt>
    <dgm:pt modelId="{891890A5-C93A-422E-A5A1-AC9E73713503}" type="sibTrans" cxnId="{611EFEAC-A99D-442D-91DE-228950CD7A88}">
      <dgm:prSet/>
      <dgm:spPr/>
      <dgm:t>
        <a:bodyPr/>
        <a:lstStyle/>
        <a:p>
          <a:endParaRPr lang="cs-CZ"/>
        </a:p>
      </dgm:t>
    </dgm:pt>
    <dgm:pt modelId="{C99D1914-23FE-4C77-8ADD-46198EFB65E9}" type="pres">
      <dgm:prSet presAssocID="{8D4B22D8-C9EE-4B35-B304-1AA6A6076255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6AB2FA1-69B7-407D-AECD-CC38D0A8A684}" type="pres">
      <dgm:prSet presAssocID="{CC0B5DBC-7109-4E2B-BB78-CBB4F7F15AF9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11EFEAC-A99D-442D-91DE-228950CD7A88}" srcId="{8D4B22D8-C9EE-4B35-B304-1AA6A6076255}" destId="{CC0B5DBC-7109-4E2B-BB78-CBB4F7F15AF9}" srcOrd="0" destOrd="0" parTransId="{4B461EDE-DED4-4997-84CA-D5F1F409FAC9}" sibTransId="{891890A5-C93A-422E-A5A1-AC9E73713503}"/>
    <dgm:cxn modelId="{00FCFF58-B3A8-4E06-9737-EBC1C766817D}" type="presOf" srcId="{CC0B5DBC-7109-4E2B-BB78-CBB4F7F15AF9}" destId="{06AB2FA1-69B7-407D-AECD-CC38D0A8A684}" srcOrd="0" destOrd="0" presId="urn:microsoft.com/office/officeart/2005/8/layout/vList2"/>
    <dgm:cxn modelId="{8A197A5D-6FB7-48F6-A7A9-EC0400ADBBD7}" type="presOf" srcId="{8D4B22D8-C9EE-4B35-B304-1AA6A6076255}" destId="{C99D1914-23FE-4C77-8ADD-46198EFB65E9}" srcOrd="0" destOrd="0" presId="urn:microsoft.com/office/officeart/2005/8/layout/vList2"/>
    <dgm:cxn modelId="{075F03E1-B03D-49BF-B9BA-32EB22E59D30}" type="presParOf" srcId="{C99D1914-23FE-4C77-8ADD-46198EFB65E9}" destId="{06AB2FA1-69B7-407D-AECD-CC38D0A8A684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F8BD7A5E-38E4-4BDD-B689-396F0B0E059B}" type="doc">
      <dgm:prSet loTypeId="urn:microsoft.com/office/officeart/2005/8/layout/vList2" loCatId="list" qsTypeId="urn:microsoft.com/office/officeart/2005/8/quickstyle/simple5" qsCatId="simple" csTypeId="urn:microsoft.com/office/officeart/2005/8/colors/accent6_4" csCatId="accent6"/>
      <dgm:spPr/>
      <dgm:t>
        <a:bodyPr/>
        <a:lstStyle/>
        <a:p>
          <a:endParaRPr lang="cs-CZ"/>
        </a:p>
      </dgm:t>
    </dgm:pt>
    <dgm:pt modelId="{C5CFF244-8210-49C4-9AB1-94505F3F6601}">
      <dgm:prSet/>
      <dgm:spPr/>
      <dgm:t>
        <a:bodyPr/>
        <a:lstStyle/>
        <a:p>
          <a:pPr rtl="0"/>
          <a:r>
            <a:rPr lang="cs-CZ" smtClean="0"/>
            <a:t>Urči velikost všech úhlů, je-li </a:t>
          </a:r>
          <a:r>
            <a:rPr lang="el-GR" smtClean="0"/>
            <a:t>α</a:t>
          </a:r>
          <a:r>
            <a:rPr lang="cs-CZ" smtClean="0"/>
            <a:t> = 132°.</a:t>
          </a:r>
          <a:endParaRPr lang="cs-CZ"/>
        </a:p>
      </dgm:t>
    </dgm:pt>
    <dgm:pt modelId="{72ECD5EE-67D5-4B94-AA3A-CDEE53C05306}" type="parTrans" cxnId="{FFDC2CC0-A213-43FC-894B-FC816ABE0D31}">
      <dgm:prSet/>
      <dgm:spPr/>
      <dgm:t>
        <a:bodyPr/>
        <a:lstStyle/>
        <a:p>
          <a:endParaRPr lang="cs-CZ"/>
        </a:p>
      </dgm:t>
    </dgm:pt>
    <dgm:pt modelId="{78C1EF96-69F9-4450-865B-03D191C422B1}" type="sibTrans" cxnId="{FFDC2CC0-A213-43FC-894B-FC816ABE0D31}">
      <dgm:prSet/>
      <dgm:spPr/>
      <dgm:t>
        <a:bodyPr/>
        <a:lstStyle/>
        <a:p>
          <a:endParaRPr lang="cs-CZ"/>
        </a:p>
      </dgm:t>
    </dgm:pt>
    <dgm:pt modelId="{41316261-7906-424F-A284-3DDE68E19D25}" type="pres">
      <dgm:prSet presAssocID="{F8BD7A5E-38E4-4BDD-B689-396F0B0E059B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40FFE2BD-A6DB-49AD-91DF-4EEEC84A10AF}" type="pres">
      <dgm:prSet presAssocID="{C5CFF244-8210-49C4-9AB1-94505F3F6601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E162806-99FC-4922-BB74-E08091E5F8D6}" type="presOf" srcId="{C5CFF244-8210-49C4-9AB1-94505F3F6601}" destId="{40FFE2BD-A6DB-49AD-91DF-4EEEC84A10AF}" srcOrd="0" destOrd="0" presId="urn:microsoft.com/office/officeart/2005/8/layout/vList2"/>
    <dgm:cxn modelId="{8E3F62AF-3492-42BC-833E-21543AE93E27}" type="presOf" srcId="{F8BD7A5E-38E4-4BDD-B689-396F0B0E059B}" destId="{41316261-7906-424F-A284-3DDE68E19D25}" srcOrd="0" destOrd="0" presId="urn:microsoft.com/office/officeart/2005/8/layout/vList2"/>
    <dgm:cxn modelId="{FFDC2CC0-A213-43FC-894B-FC816ABE0D31}" srcId="{F8BD7A5E-38E4-4BDD-B689-396F0B0E059B}" destId="{C5CFF244-8210-49C4-9AB1-94505F3F6601}" srcOrd="0" destOrd="0" parTransId="{72ECD5EE-67D5-4B94-AA3A-CDEE53C05306}" sibTransId="{78C1EF96-69F9-4450-865B-03D191C422B1}"/>
    <dgm:cxn modelId="{EA4ED8A7-89CD-4AC6-8D2A-AFDD58984485}" type="presParOf" srcId="{41316261-7906-424F-A284-3DDE68E19D25}" destId="{40FFE2BD-A6DB-49AD-91DF-4EEEC84A10AF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A55C6CA2-2EDF-4435-B612-C3E6E51935A9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6C847B3D-0F96-43C2-B466-1BF0FFFA17E1}">
      <dgm:prSet/>
      <dgm:spPr/>
      <dgm:t>
        <a:bodyPr/>
        <a:lstStyle/>
        <a:p>
          <a:pPr rtl="0"/>
          <a:r>
            <a:rPr lang="el-GR" dirty="0" smtClean="0"/>
            <a:t>β </a:t>
          </a:r>
          <a:r>
            <a:rPr lang="cs-CZ" dirty="0" smtClean="0"/>
            <a:t>= 180 – 132 = 48° 	    </a:t>
          </a:r>
          <a:endParaRPr lang="cs-CZ" dirty="0"/>
        </a:p>
      </dgm:t>
    </dgm:pt>
    <dgm:pt modelId="{2B612AEC-7B14-4DB0-BDD6-807539CDFC80}" type="parTrans" cxnId="{1984710C-FD89-4CDE-89E4-6EBE7417184F}">
      <dgm:prSet/>
      <dgm:spPr/>
      <dgm:t>
        <a:bodyPr/>
        <a:lstStyle/>
        <a:p>
          <a:endParaRPr lang="cs-CZ"/>
        </a:p>
      </dgm:t>
    </dgm:pt>
    <dgm:pt modelId="{465EA583-D703-4AB2-93C2-31FB6F3A004D}" type="sibTrans" cxnId="{1984710C-FD89-4CDE-89E4-6EBE7417184F}">
      <dgm:prSet/>
      <dgm:spPr/>
      <dgm:t>
        <a:bodyPr/>
        <a:lstStyle/>
        <a:p>
          <a:endParaRPr lang="cs-CZ"/>
        </a:p>
      </dgm:t>
    </dgm:pt>
    <dgm:pt modelId="{076588E4-85F6-4EE4-AF5A-EB4CA7CCA671}">
      <dgm:prSet/>
      <dgm:spPr/>
      <dgm:t>
        <a:bodyPr/>
        <a:lstStyle/>
        <a:p>
          <a:pPr rtl="0"/>
          <a:r>
            <a:rPr lang="el-GR" dirty="0" smtClean="0"/>
            <a:t>γ</a:t>
          </a:r>
          <a:r>
            <a:rPr lang="cs-CZ" dirty="0" smtClean="0"/>
            <a:t> = 48° </a:t>
          </a:r>
          <a:endParaRPr lang="cs-CZ" dirty="0"/>
        </a:p>
      </dgm:t>
    </dgm:pt>
    <dgm:pt modelId="{1DD455D7-BF51-434A-8AE1-F5F33170AA6D}" type="parTrans" cxnId="{B9756754-5152-4094-823F-A32B9BCF7656}">
      <dgm:prSet/>
      <dgm:spPr/>
      <dgm:t>
        <a:bodyPr/>
        <a:lstStyle/>
        <a:p>
          <a:endParaRPr lang="cs-CZ"/>
        </a:p>
      </dgm:t>
    </dgm:pt>
    <dgm:pt modelId="{92BC8EE3-78DB-43C1-92D1-345172500352}" type="sibTrans" cxnId="{B9756754-5152-4094-823F-A32B9BCF7656}">
      <dgm:prSet/>
      <dgm:spPr/>
      <dgm:t>
        <a:bodyPr/>
        <a:lstStyle/>
        <a:p>
          <a:endParaRPr lang="cs-CZ"/>
        </a:p>
      </dgm:t>
    </dgm:pt>
    <dgm:pt modelId="{AC75E6B4-0FAC-490B-9520-5FA68A56D1D4}">
      <dgm:prSet/>
      <dgm:spPr/>
      <dgm:t>
        <a:bodyPr/>
        <a:lstStyle/>
        <a:p>
          <a:pPr rtl="0"/>
          <a:r>
            <a:rPr lang="el-GR" dirty="0" smtClean="0"/>
            <a:t>δ</a:t>
          </a:r>
          <a:r>
            <a:rPr lang="cs-CZ" dirty="0" smtClean="0"/>
            <a:t> = 132°</a:t>
          </a:r>
          <a:endParaRPr lang="cs-CZ" dirty="0"/>
        </a:p>
      </dgm:t>
    </dgm:pt>
    <dgm:pt modelId="{217ECE30-8719-47A2-8885-65B7E274640B}" type="parTrans" cxnId="{A2D4F732-FB9A-4162-A6A5-7E89377F3A3E}">
      <dgm:prSet/>
      <dgm:spPr/>
      <dgm:t>
        <a:bodyPr/>
        <a:lstStyle/>
        <a:p>
          <a:endParaRPr lang="cs-CZ"/>
        </a:p>
      </dgm:t>
    </dgm:pt>
    <dgm:pt modelId="{4C29D438-C669-45E5-BDE6-ADCEC0BCEDEF}" type="sibTrans" cxnId="{A2D4F732-FB9A-4162-A6A5-7E89377F3A3E}">
      <dgm:prSet/>
      <dgm:spPr/>
      <dgm:t>
        <a:bodyPr/>
        <a:lstStyle/>
        <a:p>
          <a:endParaRPr lang="cs-CZ"/>
        </a:p>
      </dgm:t>
    </dgm:pt>
    <dgm:pt modelId="{59BB6DAD-7C8C-4C2B-94E3-A021509A7EDD}" type="pres">
      <dgm:prSet presAssocID="{A55C6CA2-2EDF-4435-B612-C3E6E51935A9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92DC504-8FF6-4930-A3AD-DA17199A5AF6}" type="pres">
      <dgm:prSet presAssocID="{6C847B3D-0F96-43C2-B466-1BF0FFFA17E1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61EF36A-C0C2-4541-B4D7-0D697AE0591A}" type="pres">
      <dgm:prSet presAssocID="{465EA583-D703-4AB2-93C2-31FB6F3A004D}" presName="spacer" presStyleCnt="0"/>
      <dgm:spPr/>
    </dgm:pt>
    <dgm:pt modelId="{77DE9FB9-BB3C-497F-A19B-2FE6318AED6A}" type="pres">
      <dgm:prSet presAssocID="{076588E4-85F6-4EE4-AF5A-EB4CA7CCA671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877EA88-4D77-4BBB-B7CE-25854C65896D}" type="pres">
      <dgm:prSet presAssocID="{92BC8EE3-78DB-43C1-92D1-345172500352}" presName="spacer" presStyleCnt="0"/>
      <dgm:spPr/>
    </dgm:pt>
    <dgm:pt modelId="{CA851436-9AEB-4087-BEBC-3F50A641C221}" type="pres">
      <dgm:prSet presAssocID="{AC75E6B4-0FAC-490B-9520-5FA68A56D1D4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1C99A8A-E472-40F0-B7C5-7D2C0BE308AE}" type="presOf" srcId="{A55C6CA2-2EDF-4435-B612-C3E6E51935A9}" destId="{59BB6DAD-7C8C-4C2B-94E3-A021509A7EDD}" srcOrd="0" destOrd="0" presId="urn:microsoft.com/office/officeart/2005/8/layout/vList2"/>
    <dgm:cxn modelId="{710AA41B-90E6-4357-B5E7-6616DFAF27BE}" type="presOf" srcId="{6C847B3D-0F96-43C2-B466-1BF0FFFA17E1}" destId="{B92DC504-8FF6-4930-A3AD-DA17199A5AF6}" srcOrd="0" destOrd="0" presId="urn:microsoft.com/office/officeart/2005/8/layout/vList2"/>
    <dgm:cxn modelId="{B9756754-5152-4094-823F-A32B9BCF7656}" srcId="{A55C6CA2-2EDF-4435-B612-C3E6E51935A9}" destId="{076588E4-85F6-4EE4-AF5A-EB4CA7CCA671}" srcOrd="1" destOrd="0" parTransId="{1DD455D7-BF51-434A-8AE1-F5F33170AA6D}" sibTransId="{92BC8EE3-78DB-43C1-92D1-345172500352}"/>
    <dgm:cxn modelId="{A2D4F732-FB9A-4162-A6A5-7E89377F3A3E}" srcId="{A55C6CA2-2EDF-4435-B612-C3E6E51935A9}" destId="{AC75E6B4-0FAC-490B-9520-5FA68A56D1D4}" srcOrd="2" destOrd="0" parTransId="{217ECE30-8719-47A2-8885-65B7E274640B}" sibTransId="{4C29D438-C669-45E5-BDE6-ADCEC0BCEDEF}"/>
    <dgm:cxn modelId="{ED57E8ED-3743-442B-ADF5-323D2DEC5DD0}" type="presOf" srcId="{AC75E6B4-0FAC-490B-9520-5FA68A56D1D4}" destId="{CA851436-9AEB-4087-BEBC-3F50A641C221}" srcOrd="0" destOrd="0" presId="urn:microsoft.com/office/officeart/2005/8/layout/vList2"/>
    <dgm:cxn modelId="{884B21E7-AF5B-4A20-A0A3-43E1934BB096}" type="presOf" srcId="{076588E4-85F6-4EE4-AF5A-EB4CA7CCA671}" destId="{77DE9FB9-BB3C-497F-A19B-2FE6318AED6A}" srcOrd="0" destOrd="0" presId="urn:microsoft.com/office/officeart/2005/8/layout/vList2"/>
    <dgm:cxn modelId="{1984710C-FD89-4CDE-89E4-6EBE7417184F}" srcId="{A55C6CA2-2EDF-4435-B612-C3E6E51935A9}" destId="{6C847B3D-0F96-43C2-B466-1BF0FFFA17E1}" srcOrd="0" destOrd="0" parTransId="{2B612AEC-7B14-4DB0-BDD6-807539CDFC80}" sibTransId="{465EA583-D703-4AB2-93C2-31FB6F3A004D}"/>
    <dgm:cxn modelId="{B5C16705-D8CD-492B-9034-3F4EFAEC5D90}" type="presParOf" srcId="{59BB6DAD-7C8C-4C2B-94E3-A021509A7EDD}" destId="{B92DC504-8FF6-4930-A3AD-DA17199A5AF6}" srcOrd="0" destOrd="0" presId="urn:microsoft.com/office/officeart/2005/8/layout/vList2"/>
    <dgm:cxn modelId="{E794016D-5BB4-4557-863B-71998304DE05}" type="presParOf" srcId="{59BB6DAD-7C8C-4C2B-94E3-A021509A7EDD}" destId="{C61EF36A-C0C2-4541-B4D7-0D697AE0591A}" srcOrd="1" destOrd="0" presId="urn:microsoft.com/office/officeart/2005/8/layout/vList2"/>
    <dgm:cxn modelId="{96DFD92D-0746-445A-91BD-DBB59FFD14F7}" type="presParOf" srcId="{59BB6DAD-7C8C-4C2B-94E3-A021509A7EDD}" destId="{77DE9FB9-BB3C-497F-A19B-2FE6318AED6A}" srcOrd="2" destOrd="0" presId="urn:microsoft.com/office/officeart/2005/8/layout/vList2"/>
    <dgm:cxn modelId="{38C2BF94-5E0F-460C-9285-B388FE6E0A16}" type="presParOf" srcId="{59BB6DAD-7C8C-4C2B-94E3-A021509A7EDD}" destId="{3877EA88-4D77-4BBB-B7CE-25854C65896D}" srcOrd="3" destOrd="0" presId="urn:microsoft.com/office/officeart/2005/8/layout/vList2"/>
    <dgm:cxn modelId="{23656F2A-A719-48EA-8FA9-18B7ADD3B267}" type="presParOf" srcId="{59BB6DAD-7C8C-4C2B-94E3-A021509A7EDD}" destId="{CA851436-9AEB-4087-BEBC-3F50A641C221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F8BD7A5E-38E4-4BDD-B689-396F0B0E059B}" type="doc">
      <dgm:prSet loTypeId="urn:microsoft.com/office/officeart/2005/8/layout/vList2" loCatId="list" qsTypeId="urn:microsoft.com/office/officeart/2005/8/quickstyle/simple5" qsCatId="simple" csTypeId="urn:microsoft.com/office/officeart/2005/8/colors/accent6_4" csCatId="accent6" phldr="1"/>
      <dgm:spPr/>
      <dgm:t>
        <a:bodyPr/>
        <a:lstStyle/>
        <a:p>
          <a:endParaRPr lang="cs-CZ"/>
        </a:p>
      </dgm:t>
    </dgm:pt>
    <dgm:pt modelId="{C5CFF244-8210-49C4-9AB1-94505F3F6601}">
      <dgm:prSet/>
      <dgm:spPr/>
      <dgm:t>
        <a:bodyPr/>
        <a:lstStyle/>
        <a:p>
          <a:pPr rtl="0"/>
          <a:r>
            <a:rPr lang="cs-CZ" dirty="0" smtClean="0"/>
            <a:t>Urči velikost všech úhlů, je-li </a:t>
          </a:r>
          <a:r>
            <a:rPr lang="el-GR" dirty="0" smtClean="0"/>
            <a:t>β</a:t>
          </a:r>
          <a:r>
            <a:rPr lang="cs-CZ" dirty="0" smtClean="0"/>
            <a:t> = 54°.</a:t>
          </a:r>
          <a:endParaRPr lang="cs-CZ" dirty="0"/>
        </a:p>
      </dgm:t>
    </dgm:pt>
    <dgm:pt modelId="{72ECD5EE-67D5-4B94-AA3A-CDEE53C05306}" type="parTrans" cxnId="{FFDC2CC0-A213-43FC-894B-FC816ABE0D31}">
      <dgm:prSet/>
      <dgm:spPr/>
      <dgm:t>
        <a:bodyPr/>
        <a:lstStyle/>
        <a:p>
          <a:endParaRPr lang="cs-CZ"/>
        </a:p>
      </dgm:t>
    </dgm:pt>
    <dgm:pt modelId="{78C1EF96-69F9-4450-865B-03D191C422B1}" type="sibTrans" cxnId="{FFDC2CC0-A213-43FC-894B-FC816ABE0D31}">
      <dgm:prSet/>
      <dgm:spPr/>
      <dgm:t>
        <a:bodyPr/>
        <a:lstStyle/>
        <a:p>
          <a:endParaRPr lang="cs-CZ"/>
        </a:p>
      </dgm:t>
    </dgm:pt>
    <dgm:pt modelId="{41316261-7906-424F-A284-3DDE68E19D25}" type="pres">
      <dgm:prSet presAssocID="{F8BD7A5E-38E4-4BDD-B689-396F0B0E059B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40FFE2BD-A6DB-49AD-91DF-4EEEC84A10AF}" type="pres">
      <dgm:prSet presAssocID="{C5CFF244-8210-49C4-9AB1-94505F3F6601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44D9BBF-79F7-4E1F-B5E5-608E0A5D5231}" type="presOf" srcId="{C5CFF244-8210-49C4-9AB1-94505F3F6601}" destId="{40FFE2BD-A6DB-49AD-91DF-4EEEC84A10AF}" srcOrd="0" destOrd="0" presId="urn:microsoft.com/office/officeart/2005/8/layout/vList2"/>
    <dgm:cxn modelId="{EF596389-29D8-45FB-99A9-CDEF6CF2881C}" type="presOf" srcId="{F8BD7A5E-38E4-4BDD-B689-396F0B0E059B}" destId="{41316261-7906-424F-A284-3DDE68E19D25}" srcOrd="0" destOrd="0" presId="urn:microsoft.com/office/officeart/2005/8/layout/vList2"/>
    <dgm:cxn modelId="{FFDC2CC0-A213-43FC-894B-FC816ABE0D31}" srcId="{F8BD7A5E-38E4-4BDD-B689-396F0B0E059B}" destId="{C5CFF244-8210-49C4-9AB1-94505F3F6601}" srcOrd="0" destOrd="0" parTransId="{72ECD5EE-67D5-4B94-AA3A-CDEE53C05306}" sibTransId="{78C1EF96-69F9-4450-865B-03D191C422B1}"/>
    <dgm:cxn modelId="{54C87336-8986-4800-B4B3-52991524AD75}" type="presParOf" srcId="{41316261-7906-424F-A284-3DDE68E19D25}" destId="{40FFE2BD-A6DB-49AD-91DF-4EEEC84A10AF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A55C6CA2-2EDF-4435-B612-C3E6E51935A9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6C847B3D-0F96-43C2-B466-1BF0FFFA17E1}">
      <dgm:prSet/>
      <dgm:spPr/>
      <dgm:t>
        <a:bodyPr/>
        <a:lstStyle/>
        <a:p>
          <a:pPr rtl="0"/>
          <a:r>
            <a:rPr lang="el-GR" dirty="0" smtClean="0"/>
            <a:t>α </a:t>
          </a:r>
          <a:r>
            <a:rPr lang="cs-CZ" dirty="0" smtClean="0"/>
            <a:t>= 180 – 54 = 126° 	    </a:t>
          </a:r>
          <a:endParaRPr lang="cs-CZ" dirty="0"/>
        </a:p>
      </dgm:t>
    </dgm:pt>
    <dgm:pt modelId="{2B612AEC-7B14-4DB0-BDD6-807539CDFC80}" type="parTrans" cxnId="{1984710C-FD89-4CDE-89E4-6EBE7417184F}">
      <dgm:prSet/>
      <dgm:spPr/>
      <dgm:t>
        <a:bodyPr/>
        <a:lstStyle/>
        <a:p>
          <a:endParaRPr lang="cs-CZ"/>
        </a:p>
      </dgm:t>
    </dgm:pt>
    <dgm:pt modelId="{465EA583-D703-4AB2-93C2-31FB6F3A004D}" type="sibTrans" cxnId="{1984710C-FD89-4CDE-89E4-6EBE7417184F}">
      <dgm:prSet/>
      <dgm:spPr/>
      <dgm:t>
        <a:bodyPr/>
        <a:lstStyle/>
        <a:p>
          <a:endParaRPr lang="cs-CZ"/>
        </a:p>
      </dgm:t>
    </dgm:pt>
    <dgm:pt modelId="{076588E4-85F6-4EE4-AF5A-EB4CA7CCA671}">
      <dgm:prSet/>
      <dgm:spPr/>
      <dgm:t>
        <a:bodyPr/>
        <a:lstStyle/>
        <a:p>
          <a:pPr rtl="0"/>
          <a:r>
            <a:rPr lang="el-GR" dirty="0" smtClean="0"/>
            <a:t>γ</a:t>
          </a:r>
          <a:r>
            <a:rPr lang="cs-CZ" dirty="0" smtClean="0"/>
            <a:t> = 54° </a:t>
          </a:r>
          <a:endParaRPr lang="cs-CZ" dirty="0"/>
        </a:p>
      </dgm:t>
    </dgm:pt>
    <dgm:pt modelId="{1DD455D7-BF51-434A-8AE1-F5F33170AA6D}" type="parTrans" cxnId="{B9756754-5152-4094-823F-A32B9BCF7656}">
      <dgm:prSet/>
      <dgm:spPr/>
      <dgm:t>
        <a:bodyPr/>
        <a:lstStyle/>
        <a:p>
          <a:endParaRPr lang="cs-CZ"/>
        </a:p>
      </dgm:t>
    </dgm:pt>
    <dgm:pt modelId="{92BC8EE3-78DB-43C1-92D1-345172500352}" type="sibTrans" cxnId="{B9756754-5152-4094-823F-A32B9BCF7656}">
      <dgm:prSet/>
      <dgm:spPr/>
      <dgm:t>
        <a:bodyPr/>
        <a:lstStyle/>
        <a:p>
          <a:endParaRPr lang="cs-CZ"/>
        </a:p>
      </dgm:t>
    </dgm:pt>
    <dgm:pt modelId="{AC75E6B4-0FAC-490B-9520-5FA68A56D1D4}">
      <dgm:prSet/>
      <dgm:spPr/>
      <dgm:t>
        <a:bodyPr/>
        <a:lstStyle/>
        <a:p>
          <a:pPr rtl="0"/>
          <a:r>
            <a:rPr lang="el-GR" dirty="0" smtClean="0"/>
            <a:t>δ</a:t>
          </a:r>
          <a:r>
            <a:rPr lang="cs-CZ" dirty="0" smtClean="0"/>
            <a:t> = 126°</a:t>
          </a:r>
          <a:endParaRPr lang="cs-CZ" dirty="0"/>
        </a:p>
      </dgm:t>
    </dgm:pt>
    <dgm:pt modelId="{217ECE30-8719-47A2-8885-65B7E274640B}" type="parTrans" cxnId="{A2D4F732-FB9A-4162-A6A5-7E89377F3A3E}">
      <dgm:prSet/>
      <dgm:spPr/>
      <dgm:t>
        <a:bodyPr/>
        <a:lstStyle/>
        <a:p>
          <a:endParaRPr lang="cs-CZ"/>
        </a:p>
      </dgm:t>
    </dgm:pt>
    <dgm:pt modelId="{4C29D438-C669-45E5-BDE6-ADCEC0BCEDEF}" type="sibTrans" cxnId="{A2D4F732-FB9A-4162-A6A5-7E89377F3A3E}">
      <dgm:prSet/>
      <dgm:spPr/>
      <dgm:t>
        <a:bodyPr/>
        <a:lstStyle/>
        <a:p>
          <a:endParaRPr lang="cs-CZ"/>
        </a:p>
      </dgm:t>
    </dgm:pt>
    <dgm:pt modelId="{59BB6DAD-7C8C-4C2B-94E3-A021509A7EDD}" type="pres">
      <dgm:prSet presAssocID="{A55C6CA2-2EDF-4435-B612-C3E6E51935A9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92DC504-8FF6-4930-A3AD-DA17199A5AF6}" type="pres">
      <dgm:prSet presAssocID="{6C847B3D-0F96-43C2-B466-1BF0FFFA17E1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61EF36A-C0C2-4541-B4D7-0D697AE0591A}" type="pres">
      <dgm:prSet presAssocID="{465EA583-D703-4AB2-93C2-31FB6F3A004D}" presName="spacer" presStyleCnt="0"/>
      <dgm:spPr/>
    </dgm:pt>
    <dgm:pt modelId="{77DE9FB9-BB3C-497F-A19B-2FE6318AED6A}" type="pres">
      <dgm:prSet presAssocID="{076588E4-85F6-4EE4-AF5A-EB4CA7CCA671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877EA88-4D77-4BBB-B7CE-25854C65896D}" type="pres">
      <dgm:prSet presAssocID="{92BC8EE3-78DB-43C1-92D1-345172500352}" presName="spacer" presStyleCnt="0"/>
      <dgm:spPr/>
    </dgm:pt>
    <dgm:pt modelId="{CA851436-9AEB-4087-BEBC-3F50A641C221}" type="pres">
      <dgm:prSet presAssocID="{AC75E6B4-0FAC-490B-9520-5FA68A56D1D4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AC29A0C-71A9-43B3-953C-D08EB27FCE7C}" type="presOf" srcId="{A55C6CA2-2EDF-4435-B612-C3E6E51935A9}" destId="{59BB6DAD-7C8C-4C2B-94E3-A021509A7EDD}" srcOrd="0" destOrd="0" presId="urn:microsoft.com/office/officeart/2005/8/layout/vList2"/>
    <dgm:cxn modelId="{B9756754-5152-4094-823F-A32B9BCF7656}" srcId="{A55C6CA2-2EDF-4435-B612-C3E6E51935A9}" destId="{076588E4-85F6-4EE4-AF5A-EB4CA7CCA671}" srcOrd="1" destOrd="0" parTransId="{1DD455D7-BF51-434A-8AE1-F5F33170AA6D}" sibTransId="{92BC8EE3-78DB-43C1-92D1-345172500352}"/>
    <dgm:cxn modelId="{A2D4F732-FB9A-4162-A6A5-7E89377F3A3E}" srcId="{A55C6CA2-2EDF-4435-B612-C3E6E51935A9}" destId="{AC75E6B4-0FAC-490B-9520-5FA68A56D1D4}" srcOrd="2" destOrd="0" parTransId="{217ECE30-8719-47A2-8885-65B7E274640B}" sibTransId="{4C29D438-C669-45E5-BDE6-ADCEC0BCEDEF}"/>
    <dgm:cxn modelId="{2E13C395-7F63-4D54-B86E-C1FA74BE0927}" type="presOf" srcId="{AC75E6B4-0FAC-490B-9520-5FA68A56D1D4}" destId="{CA851436-9AEB-4087-BEBC-3F50A641C221}" srcOrd="0" destOrd="0" presId="urn:microsoft.com/office/officeart/2005/8/layout/vList2"/>
    <dgm:cxn modelId="{4B3BE5A5-1D11-470C-9FB3-802DCE827A2C}" type="presOf" srcId="{076588E4-85F6-4EE4-AF5A-EB4CA7CCA671}" destId="{77DE9FB9-BB3C-497F-A19B-2FE6318AED6A}" srcOrd="0" destOrd="0" presId="urn:microsoft.com/office/officeart/2005/8/layout/vList2"/>
    <dgm:cxn modelId="{C40B989F-A049-4EAE-BC5B-619F909CA599}" type="presOf" srcId="{6C847B3D-0F96-43C2-B466-1BF0FFFA17E1}" destId="{B92DC504-8FF6-4930-A3AD-DA17199A5AF6}" srcOrd="0" destOrd="0" presId="urn:microsoft.com/office/officeart/2005/8/layout/vList2"/>
    <dgm:cxn modelId="{1984710C-FD89-4CDE-89E4-6EBE7417184F}" srcId="{A55C6CA2-2EDF-4435-B612-C3E6E51935A9}" destId="{6C847B3D-0F96-43C2-B466-1BF0FFFA17E1}" srcOrd="0" destOrd="0" parTransId="{2B612AEC-7B14-4DB0-BDD6-807539CDFC80}" sibTransId="{465EA583-D703-4AB2-93C2-31FB6F3A004D}"/>
    <dgm:cxn modelId="{5453578E-4A8E-4D76-8DAE-59269EC9B2E2}" type="presParOf" srcId="{59BB6DAD-7C8C-4C2B-94E3-A021509A7EDD}" destId="{B92DC504-8FF6-4930-A3AD-DA17199A5AF6}" srcOrd="0" destOrd="0" presId="urn:microsoft.com/office/officeart/2005/8/layout/vList2"/>
    <dgm:cxn modelId="{766E266D-3FC2-4863-B0BF-316C176813C9}" type="presParOf" srcId="{59BB6DAD-7C8C-4C2B-94E3-A021509A7EDD}" destId="{C61EF36A-C0C2-4541-B4D7-0D697AE0591A}" srcOrd="1" destOrd="0" presId="urn:microsoft.com/office/officeart/2005/8/layout/vList2"/>
    <dgm:cxn modelId="{A779080C-2E14-45AF-8121-482F5966AC6D}" type="presParOf" srcId="{59BB6DAD-7C8C-4C2B-94E3-A021509A7EDD}" destId="{77DE9FB9-BB3C-497F-A19B-2FE6318AED6A}" srcOrd="2" destOrd="0" presId="urn:microsoft.com/office/officeart/2005/8/layout/vList2"/>
    <dgm:cxn modelId="{C116FB7A-26F4-4945-876E-CC2B6939481E}" type="presParOf" srcId="{59BB6DAD-7C8C-4C2B-94E3-A021509A7EDD}" destId="{3877EA88-4D77-4BBB-B7CE-25854C65896D}" srcOrd="3" destOrd="0" presId="urn:microsoft.com/office/officeart/2005/8/layout/vList2"/>
    <dgm:cxn modelId="{32DBE575-22F4-49F9-AE7D-BB7FDF59B724}" type="presParOf" srcId="{59BB6DAD-7C8C-4C2B-94E3-A021509A7EDD}" destId="{CA851436-9AEB-4087-BEBC-3F50A641C221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1E37FC0-3D69-43FB-8B72-D8F77B00EFBB}">
      <dsp:nvSpPr>
        <dsp:cNvPr id="0" name=""/>
        <dsp:cNvSpPr/>
      </dsp:nvSpPr>
      <dsp:spPr>
        <a:xfrm>
          <a:off x="0" y="6360"/>
          <a:ext cx="5544616" cy="995390"/>
        </a:xfrm>
        <a:prstGeom prst="round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4000"/>
                <a:satMod val="180000"/>
                <a:lumMod val="98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atMod val="130000"/>
              </a:schemeClr>
            </a:gs>
          </a:gsLst>
          <a:lin ang="5160000" scaled="0"/>
        </a:gradFill>
        <a:ln>
          <a:noFill/>
        </a:ln>
        <a:effectLst>
          <a:outerShdw blurRad="50800" dist="25400" dir="5400000" rotWithShape="0">
            <a:srgbClr val="000000">
              <a:alpha val="4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400000"/>
          </a:lightRig>
        </a:scene3d>
        <a:sp3d>
          <a:bevelT w="254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lvl="0" algn="l" defTabSz="1733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900" kern="1200" smtClean="0"/>
            <a:t>Úhly vrcholové</a:t>
          </a:r>
          <a:endParaRPr lang="cs-CZ" sz="3900" kern="1200"/>
        </a:p>
      </dsp:txBody>
      <dsp:txXfrm>
        <a:off x="48591" y="54951"/>
        <a:ext cx="5447434" cy="89820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A0AF635-6568-499C-B87E-95F9008061F1}">
      <dsp:nvSpPr>
        <dsp:cNvPr id="0" name=""/>
        <dsp:cNvSpPr/>
      </dsp:nvSpPr>
      <dsp:spPr>
        <a:xfrm>
          <a:off x="0" y="60795"/>
          <a:ext cx="5400600" cy="76167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4000"/>
                <a:satMod val="180000"/>
                <a:lumMod val="9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atMod val="130000"/>
              </a:schemeClr>
            </a:gs>
          </a:gsLst>
          <a:lin ang="5160000" scaled="0"/>
        </a:gradFill>
        <a:ln>
          <a:noFill/>
        </a:ln>
        <a:effectLst>
          <a:outerShdw blurRad="50800" dist="25400" dir="5400000" rotWithShape="0">
            <a:srgbClr val="000000">
              <a:alpha val="4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400000"/>
          </a:lightRig>
        </a:scene3d>
        <a:sp3d>
          <a:bevelT w="254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lvl="0" algn="l" defTabSz="1377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Úhly vrcholové jsou shodné.</a:t>
          </a:r>
          <a:endParaRPr lang="cs-CZ" sz="3100" kern="1200" dirty="0"/>
        </a:p>
      </dsp:txBody>
      <dsp:txXfrm>
        <a:off x="37182" y="97977"/>
        <a:ext cx="5326236" cy="68730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B1FD69E-E0D6-4D36-9CC0-B3A87CDE4C3B}">
      <dsp:nvSpPr>
        <dsp:cNvPr id="0" name=""/>
        <dsp:cNvSpPr/>
      </dsp:nvSpPr>
      <dsp:spPr>
        <a:xfrm>
          <a:off x="0" y="5795"/>
          <a:ext cx="5400600" cy="797286"/>
        </a:xfrm>
        <a:prstGeom prst="roundRect">
          <a:avLst/>
        </a:prstGeom>
        <a:gradFill rotWithShape="0">
          <a:gsLst>
            <a:gs pos="0">
              <a:schemeClr val="accent2">
                <a:shade val="50000"/>
                <a:hueOff val="0"/>
                <a:satOff val="0"/>
                <a:lumOff val="0"/>
                <a:alphaOff val="0"/>
                <a:tint val="94000"/>
                <a:satMod val="180000"/>
                <a:lumMod val="98000"/>
              </a:schemeClr>
            </a:gs>
            <a:gs pos="100000">
              <a:schemeClr val="accent2">
                <a:shade val="50000"/>
                <a:hueOff val="0"/>
                <a:satOff val="0"/>
                <a:lumOff val="0"/>
                <a:alphaOff val="0"/>
                <a:satMod val="130000"/>
              </a:schemeClr>
            </a:gs>
          </a:gsLst>
          <a:lin ang="5160000" scaled="0"/>
        </a:gradFill>
        <a:ln>
          <a:noFill/>
        </a:ln>
        <a:effectLst>
          <a:outerShdw blurRad="50800" dist="25400" dir="5400000" rotWithShape="0">
            <a:srgbClr val="000000">
              <a:alpha val="4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400000"/>
          </a:lightRig>
        </a:scene3d>
        <a:sp3d>
          <a:bevelT w="254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l" defTabSz="1422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l-GR" sz="3200" kern="1200" dirty="0" smtClean="0"/>
            <a:t>α</a:t>
          </a:r>
          <a:r>
            <a:rPr lang="cs-CZ" sz="3200" kern="1200" dirty="0" smtClean="0"/>
            <a:t> = </a:t>
          </a:r>
          <a:r>
            <a:rPr lang="el-GR" sz="3200" kern="1200" dirty="0" smtClean="0"/>
            <a:t>δ</a:t>
          </a:r>
          <a:r>
            <a:rPr lang="cs-CZ" sz="3200" kern="1200" dirty="0" smtClean="0"/>
            <a:t>       a         </a:t>
          </a:r>
          <a:r>
            <a:rPr lang="el-GR" sz="3200" kern="1200" dirty="0" smtClean="0"/>
            <a:t>β</a:t>
          </a:r>
          <a:r>
            <a:rPr lang="cs-CZ" sz="3200" kern="1200" dirty="0" smtClean="0"/>
            <a:t> = </a:t>
          </a:r>
          <a:r>
            <a:rPr lang="el-GR" sz="3200" kern="1200" dirty="0" smtClean="0"/>
            <a:t>γ</a:t>
          </a:r>
          <a:r>
            <a:rPr lang="cs-CZ" sz="3200" kern="1200" dirty="0" smtClean="0"/>
            <a:t>  </a:t>
          </a:r>
          <a:endParaRPr lang="cs-CZ" sz="3200" kern="1200" dirty="0"/>
        </a:p>
      </dsp:txBody>
      <dsp:txXfrm>
        <a:off x="38920" y="44715"/>
        <a:ext cx="5322760" cy="71944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1E37FC0-3D69-43FB-8B72-D8F77B00EFBB}">
      <dsp:nvSpPr>
        <dsp:cNvPr id="0" name=""/>
        <dsp:cNvSpPr/>
      </dsp:nvSpPr>
      <dsp:spPr>
        <a:xfrm>
          <a:off x="0" y="6360"/>
          <a:ext cx="5544616" cy="99539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4000"/>
                <a:satMod val="180000"/>
                <a:lumMod val="98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atMod val="130000"/>
              </a:schemeClr>
            </a:gs>
          </a:gsLst>
          <a:lin ang="5160000" scaled="0"/>
        </a:gradFill>
        <a:ln>
          <a:noFill/>
        </a:ln>
        <a:effectLst>
          <a:outerShdw blurRad="50800" dist="25400" dir="5400000" rotWithShape="0">
            <a:srgbClr val="000000">
              <a:alpha val="4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400000"/>
          </a:lightRig>
        </a:scene3d>
        <a:sp3d>
          <a:bevelT w="254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lvl="0" algn="l" defTabSz="1733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900" kern="1200" dirty="0" smtClean="0"/>
            <a:t>Úhly vedlejší</a:t>
          </a:r>
          <a:endParaRPr lang="cs-CZ" sz="3900" kern="1200" dirty="0"/>
        </a:p>
      </dsp:txBody>
      <dsp:txXfrm>
        <a:off x="48591" y="54951"/>
        <a:ext cx="5447434" cy="89820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7FF7331-9258-45B3-8A94-F6350D136220}">
      <dsp:nvSpPr>
        <dsp:cNvPr id="0" name=""/>
        <dsp:cNvSpPr/>
      </dsp:nvSpPr>
      <dsp:spPr>
        <a:xfrm>
          <a:off x="0" y="18292"/>
          <a:ext cx="7776864" cy="118755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lvl="0" algn="l" defTabSz="12890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Součet vedlejších úhlů je 180°,tvoří přímku= úhel přímý.</a:t>
          </a:r>
          <a:endParaRPr lang="cs-CZ" sz="2900" kern="1200" dirty="0"/>
        </a:p>
      </dsp:txBody>
      <dsp:txXfrm>
        <a:off x="57971" y="76263"/>
        <a:ext cx="7660922" cy="1071608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1E37FC0-3D69-43FB-8B72-D8F77B00EFBB}">
      <dsp:nvSpPr>
        <dsp:cNvPr id="0" name=""/>
        <dsp:cNvSpPr/>
      </dsp:nvSpPr>
      <dsp:spPr>
        <a:xfrm>
          <a:off x="0" y="178179"/>
          <a:ext cx="6120680" cy="867776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0"/>
                <a:satOff val="0"/>
                <a:lumOff val="0"/>
                <a:alphaOff val="0"/>
                <a:tint val="94000"/>
                <a:satMod val="180000"/>
                <a:lumMod val="98000"/>
              </a:schemeClr>
            </a:gs>
            <a:gs pos="100000">
              <a:schemeClr val="accent1">
                <a:shade val="50000"/>
                <a:hueOff val="0"/>
                <a:satOff val="0"/>
                <a:lumOff val="0"/>
                <a:alphaOff val="0"/>
                <a:satMod val="130000"/>
              </a:schemeClr>
            </a:gs>
          </a:gsLst>
          <a:lin ang="5160000" scaled="0"/>
        </a:gradFill>
        <a:ln>
          <a:noFill/>
        </a:ln>
        <a:effectLst>
          <a:outerShdw blurRad="50800" dist="25400" dir="5400000" rotWithShape="0">
            <a:srgbClr val="000000">
              <a:alpha val="4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400000"/>
          </a:lightRig>
        </a:scene3d>
        <a:sp3d>
          <a:bevelT w="254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lvl="0" algn="l" defTabSz="1511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kern="1200" dirty="0" smtClean="0"/>
            <a:t>Další dvojice úhlů vedlejších:</a:t>
          </a:r>
          <a:endParaRPr lang="cs-CZ" sz="3400" kern="1200" dirty="0"/>
        </a:p>
      </dsp:txBody>
      <dsp:txXfrm>
        <a:off x="42361" y="220540"/>
        <a:ext cx="6035958" cy="783054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6AB2FA1-69B7-407D-AECD-CC38D0A8A684}">
      <dsp:nvSpPr>
        <dsp:cNvPr id="0" name=""/>
        <dsp:cNvSpPr/>
      </dsp:nvSpPr>
      <dsp:spPr>
        <a:xfrm>
          <a:off x="0" y="2073"/>
          <a:ext cx="6624736" cy="859949"/>
        </a:xfrm>
        <a:prstGeom prst="roundRect">
          <a:avLst/>
        </a:prstGeom>
        <a:gradFill rotWithShape="0">
          <a:gsLst>
            <a:gs pos="0">
              <a:schemeClr val="accent3">
                <a:shade val="50000"/>
                <a:hueOff val="0"/>
                <a:satOff val="0"/>
                <a:lumOff val="0"/>
                <a:alphaOff val="0"/>
                <a:tint val="94000"/>
                <a:satMod val="180000"/>
                <a:lumMod val="98000"/>
              </a:schemeClr>
            </a:gs>
            <a:gs pos="100000">
              <a:schemeClr val="accent3">
                <a:shade val="50000"/>
                <a:hueOff val="0"/>
                <a:satOff val="0"/>
                <a:lumOff val="0"/>
                <a:alphaOff val="0"/>
                <a:satMod val="130000"/>
              </a:schemeClr>
            </a:gs>
          </a:gsLst>
          <a:lin ang="5160000" scaled="0"/>
        </a:gradFill>
        <a:ln>
          <a:noFill/>
        </a:ln>
        <a:effectLst>
          <a:outerShdw blurRad="50800" dist="25400" dir="5400000" rotWithShape="0">
            <a:srgbClr val="000000">
              <a:alpha val="4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400000"/>
          </a:lightRig>
        </a:scene3d>
        <a:sp3d>
          <a:bevelT w="254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lvl="0" algn="l" defTabSz="1555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l-GR" sz="3500" kern="1200" smtClean="0"/>
            <a:t>α</a:t>
          </a:r>
          <a:r>
            <a:rPr lang="cs-CZ" sz="3500" kern="1200" smtClean="0"/>
            <a:t> + </a:t>
          </a:r>
          <a:r>
            <a:rPr lang="el-GR" sz="3500" kern="1200" smtClean="0"/>
            <a:t>β</a:t>
          </a:r>
          <a:r>
            <a:rPr lang="cs-CZ" sz="3500" kern="1200" smtClean="0"/>
            <a:t> = 180°	    </a:t>
          </a:r>
          <a:r>
            <a:rPr lang="el-GR" sz="3500" kern="1200" smtClean="0"/>
            <a:t>γ</a:t>
          </a:r>
          <a:r>
            <a:rPr lang="cs-CZ" sz="3500" kern="1200" smtClean="0"/>
            <a:t> + </a:t>
          </a:r>
          <a:r>
            <a:rPr lang="el-GR" sz="3500" kern="1200" smtClean="0"/>
            <a:t>δ</a:t>
          </a:r>
          <a:r>
            <a:rPr lang="cs-CZ" sz="3500" kern="1200" smtClean="0"/>
            <a:t> = 180°</a:t>
          </a:r>
          <a:endParaRPr lang="cs-CZ" sz="3500" kern="1200"/>
        </a:p>
      </dsp:txBody>
      <dsp:txXfrm>
        <a:off x="41979" y="44052"/>
        <a:ext cx="6540778" cy="775991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0FFE2BD-A6DB-49AD-91DF-4EEEC84A10AF}">
      <dsp:nvSpPr>
        <dsp:cNvPr id="0" name=""/>
        <dsp:cNvSpPr/>
      </dsp:nvSpPr>
      <dsp:spPr>
        <a:xfrm>
          <a:off x="0" y="129827"/>
          <a:ext cx="8064896" cy="859949"/>
        </a:xfrm>
        <a:prstGeom prst="roundRect">
          <a:avLst/>
        </a:prstGeom>
        <a:gradFill rotWithShape="0">
          <a:gsLst>
            <a:gs pos="0">
              <a:schemeClr val="accent6">
                <a:shade val="50000"/>
                <a:hueOff val="0"/>
                <a:satOff val="0"/>
                <a:lumOff val="0"/>
                <a:alphaOff val="0"/>
                <a:tint val="94000"/>
                <a:satMod val="180000"/>
                <a:lumMod val="98000"/>
              </a:schemeClr>
            </a:gs>
            <a:gs pos="100000">
              <a:schemeClr val="accent6">
                <a:shade val="50000"/>
                <a:hueOff val="0"/>
                <a:satOff val="0"/>
                <a:lumOff val="0"/>
                <a:alphaOff val="0"/>
                <a:satMod val="130000"/>
              </a:schemeClr>
            </a:gs>
          </a:gsLst>
          <a:lin ang="5160000" scaled="0"/>
        </a:gradFill>
        <a:ln>
          <a:noFill/>
        </a:ln>
        <a:effectLst>
          <a:outerShdw blurRad="50800" dist="25400" dir="5400000" rotWithShape="0">
            <a:srgbClr val="000000">
              <a:alpha val="4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400000"/>
          </a:lightRig>
        </a:scene3d>
        <a:sp3d>
          <a:bevelT w="254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lvl="0" algn="l" defTabSz="1555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smtClean="0"/>
            <a:t>Urči velikost všech úhlů, je-li </a:t>
          </a:r>
          <a:r>
            <a:rPr lang="el-GR" sz="3500" kern="1200" smtClean="0"/>
            <a:t>α</a:t>
          </a:r>
          <a:r>
            <a:rPr lang="cs-CZ" sz="3500" kern="1200" smtClean="0"/>
            <a:t> = 132°.</a:t>
          </a:r>
          <a:endParaRPr lang="cs-CZ" sz="3500" kern="1200"/>
        </a:p>
      </dsp:txBody>
      <dsp:txXfrm>
        <a:off x="41979" y="171806"/>
        <a:ext cx="7980938" cy="775991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92DC504-8FF6-4930-A3AD-DA17199A5AF6}">
      <dsp:nvSpPr>
        <dsp:cNvPr id="0" name=""/>
        <dsp:cNvSpPr/>
      </dsp:nvSpPr>
      <dsp:spPr>
        <a:xfrm>
          <a:off x="0" y="29586"/>
          <a:ext cx="3965304" cy="66338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l" defTabSz="12001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l-GR" sz="2700" kern="1200" dirty="0" smtClean="0"/>
            <a:t>β </a:t>
          </a:r>
          <a:r>
            <a:rPr lang="cs-CZ" sz="2700" kern="1200" dirty="0" smtClean="0"/>
            <a:t>= 180 – 132 = 48° 	    </a:t>
          </a:r>
          <a:endParaRPr lang="cs-CZ" sz="2700" kern="1200" dirty="0"/>
        </a:p>
      </dsp:txBody>
      <dsp:txXfrm>
        <a:off x="32384" y="61970"/>
        <a:ext cx="3900536" cy="598621"/>
      </dsp:txXfrm>
    </dsp:sp>
    <dsp:sp modelId="{77DE9FB9-BB3C-497F-A19B-2FE6318AED6A}">
      <dsp:nvSpPr>
        <dsp:cNvPr id="0" name=""/>
        <dsp:cNvSpPr/>
      </dsp:nvSpPr>
      <dsp:spPr>
        <a:xfrm>
          <a:off x="0" y="770736"/>
          <a:ext cx="3965304" cy="66338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l" defTabSz="12001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l-GR" sz="2700" kern="1200" dirty="0" smtClean="0"/>
            <a:t>γ</a:t>
          </a:r>
          <a:r>
            <a:rPr lang="cs-CZ" sz="2700" kern="1200" dirty="0" smtClean="0"/>
            <a:t> = 48° </a:t>
          </a:r>
          <a:endParaRPr lang="cs-CZ" sz="2700" kern="1200" dirty="0"/>
        </a:p>
      </dsp:txBody>
      <dsp:txXfrm>
        <a:off x="32384" y="803120"/>
        <a:ext cx="3900536" cy="598621"/>
      </dsp:txXfrm>
    </dsp:sp>
    <dsp:sp modelId="{CA851436-9AEB-4087-BEBC-3F50A641C221}">
      <dsp:nvSpPr>
        <dsp:cNvPr id="0" name=""/>
        <dsp:cNvSpPr/>
      </dsp:nvSpPr>
      <dsp:spPr>
        <a:xfrm>
          <a:off x="0" y="1511887"/>
          <a:ext cx="3965304" cy="66338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l" defTabSz="12001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l-GR" sz="2700" kern="1200" dirty="0" smtClean="0"/>
            <a:t>δ</a:t>
          </a:r>
          <a:r>
            <a:rPr lang="cs-CZ" sz="2700" kern="1200" dirty="0" smtClean="0"/>
            <a:t> = 132°</a:t>
          </a:r>
          <a:endParaRPr lang="cs-CZ" sz="2700" kern="1200" dirty="0"/>
        </a:p>
      </dsp:txBody>
      <dsp:txXfrm>
        <a:off x="32384" y="1544271"/>
        <a:ext cx="3900536" cy="598621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0FFE2BD-A6DB-49AD-91DF-4EEEC84A10AF}">
      <dsp:nvSpPr>
        <dsp:cNvPr id="0" name=""/>
        <dsp:cNvSpPr/>
      </dsp:nvSpPr>
      <dsp:spPr>
        <a:xfrm>
          <a:off x="0" y="117542"/>
          <a:ext cx="8064896" cy="884520"/>
        </a:xfrm>
        <a:prstGeom prst="roundRect">
          <a:avLst/>
        </a:prstGeom>
        <a:gradFill rotWithShape="0">
          <a:gsLst>
            <a:gs pos="0">
              <a:schemeClr val="accent6">
                <a:shade val="50000"/>
                <a:hueOff val="0"/>
                <a:satOff val="0"/>
                <a:lumOff val="0"/>
                <a:alphaOff val="0"/>
                <a:tint val="94000"/>
                <a:satMod val="180000"/>
                <a:lumMod val="98000"/>
              </a:schemeClr>
            </a:gs>
            <a:gs pos="100000">
              <a:schemeClr val="accent6">
                <a:shade val="50000"/>
                <a:hueOff val="0"/>
                <a:satOff val="0"/>
                <a:lumOff val="0"/>
                <a:alphaOff val="0"/>
                <a:satMod val="130000"/>
              </a:schemeClr>
            </a:gs>
          </a:gsLst>
          <a:lin ang="5160000" scaled="0"/>
        </a:gradFill>
        <a:ln>
          <a:noFill/>
        </a:ln>
        <a:effectLst>
          <a:outerShdw blurRad="50800" dist="25400" dir="5400000" rotWithShape="0">
            <a:srgbClr val="000000">
              <a:alpha val="4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400000"/>
          </a:lightRig>
        </a:scene3d>
        <a:sp3d>
          <a:bevelT w="254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l" defTabSz="1600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Urči velikost všech úhlů, je-li </a:t>
          </a:r>
          <a:r>
            <a:rPr lang="el-GR" sz="3600" kern="1200" dirty="0" smtClean="0"/>
            <a:t>β</a:t>
          </a:r>
          <a:r>
            <a:rPr lang="cs-CZ" sz="3600" kern="1200" dirty="0" smtClean="0"/>
            <a:t> = 54°.</a:t>
          </a:r>
          <a:endParaRPr lang="cs-CZ" sz="3600" kern="1200" dirty="0"/>
        </a:p>
      </dsp:txBody>
      <dsp:txXfrm>
        <a:off x="43179" y="160721"/>
        <a:ext cx="7978538" cy="798162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92DC504-8FF6-4930-A3AD-DA17199A5AF6}">
      <dsp:nvSpPr>
        <dsp:cNvPr id="0" name=""/>
        <dsp:cNvSpPr/>
      </dsp:nvSpPr>
      <dsp:spPr>
        <a:xfrm>
          <a:off x="0" y="29586"/>
          <a:ext cx="3965304" cy="66338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l" defTabSz="12001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l-GR" sz="2700" kern="1200" dirty="0" smtClean="0"/>
            <a:t>α </a:t>
          </a:r>
          <a:r>
            <a:rPr lang="cs-CZ" sz="2700" kern="1200" dirty="0" smtClean="0"/>
            <a:t>= 180 – 54 = 126° 	    </a:t>
          </a:r>
          <a:endParaRPr lang="cs-CZ" sz="2700" kern="1200" dirty="0"/>
        </a:p>
      </dsp:txBody>
      <dsp:txXfrm>
        <a:off x="32384" y="61970"/>
        <a:ext cx="3900536" cy="598621"/>
      </dsp:txXfrm>
    </dsp:sp>
    <dsp:sp modelId="{77DE9FB9-BB3C-497F-A19B-2FE6318AED6A}">
      <dsp:nvSpPr>
        <dsp:cNvPr id="0" name=""/>
        <dsp:cNvSpPr/>
      </dsp:nvSpPr>
      <dsp:spPr>
        <a:xfrm>
          <a:off x="0" y="770736"/>
          <a:ext cx="3965304" cy="66338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l" defTabSz="12001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l-GR" sz="2700" kern="1200" dirty="0" smtClean="0"/>
            <a:t>γ</a:t>
          </a:r>
          <a:r>
            <a:rPr lang="cs-CZ" sz="2700" kern="1200" dirty="0" smtClean="0"/>
            <a:t> = 54° </a:t>
          </a:r>
          <a:endParaRPr lang="cs-CZ" sz="2700" kern="1200" dirty="0"/>
        </a:p>
      </dsp:txBody>
      <dsp:txXfrm>
        <a:off x="32384" y="803120"/>
        <a:ext cx="3900536" cy="598621"/>
      </dsp:txXfrm>
    </dsp:sp>
    <dsp:sp modelId="{CA851436-9AEB-4087-BEBC-3F50A641C221}">
      <dsp:nvSpPr>
        <dsp:cNvPr id="0" name=""/>
        <dsp:cNvSpPr/>
      </dsp:nvSpPr>
      <dsp:spPr>
        <a:xfrm>
          <a:off x="0" y="1511887"/>
          <a:ext cx="3965304" cy="66338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l" defTabSz="12001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l-GR" sz="2700" kern="1200" dirty="0" smtClean="0"/>
            <a:t>δ</a:t>
          </a:r>
          <a:r>
            <a:rPr lang="cs-CZ" sz="2700" kern="1200" dirty="0" smtClean="0"/>
            <a:t> = 126°</a:t>
          </a:r>
          <a:endParaRPr lang="cs-CZ" sz="2700" kern="1200" dirty="0"/>
        </a:p>
      </dsp:txBody>
      <dsp:txXfrm>
        <a:off x="32384" y="1544271"/>
        <a:ext cx="3900536" cy="59862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overOverlay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D3EF924-CE73-499A-9C42-7376FED0F047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D6171FA-D72E-40D0-B5A9-D6405203D69F}" type="slidenum">
              <a:rPr lang="cs-CZ" smtClean="0"/>
              <a:t>‹#›</a:t>
            </a:fld>
            <a:endParaRPr lang="cs-CZ"/>
          </a:p>
        </p:txBody>
      </p:sp>
      <p:grpSp>
        <p:nvGrpSpPr>
          <p:cNvPr id="8" name="Group 7"/>
          <p:cNvGrpSpPr/>
          <p:nvPr/>
        </p:nvGrpSpPr>
        <p:grpSpPr>
          <a:xfrm>
            <a:off x="1194101" y="2887530"/>
            <a:ext cx="6779110" cy="923330"/>
            <a:chOff x="1172584" y="1381459"/>
            <a:chExt cx="6779110" cy="923330"/>
          </a:xfrm>
          <a:effectLst>
            <a:outerShdw blurRad="38100" dist="12700" dir="16200000" rotWithShape="0">
              <a:prstClr val="black">
                <a:alpha val="30000"/>
              </a:prstClr>
            </a:outerShdw>
          </a:effectLst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ln w="3175">
                    <a:solidFill>
                      <a:schemeClr val="tx2">
                        <a:alpha val="60000"/>
                      </a:schemeClr>
                    </a:solidFill>
                  </a:ln>
                  <a:solidFill>
                    <a:schemeClr val="tx2">
                      <a:lumMod val="90000"/>
                    </a:schemeClr>
                  </a:solidFill>
                  <a:effectLst>
                    <a:outerShdw blurRad="34925" dist="12700" dir="14400000" algn="ctr" rotWithShape="0">
                      <a:srgbClr val="000000">
                        <a:alpha val="21000"/>
                      </a:srgbClr>
                    </a:outerShdw>
                  </a:effectLst>
                  <a:latin typeface="Wingdings" pitchFamily="2" charset="2"/>
                </a:rPr>
                <a:t></a:t>
              </a:r>
              <a:endParaRPr lang="en-US" sz="5400" dirty="0">
                <a:ln w="3175">
                  <a:solidFill>
                    <a:schemeClr val="tx2">
                      <a:alpha val="60000"/>
                    </a:schemeClr>
                  </a:solidFill>
                </a:ln>
                <a:solidFill>
                  <a:schemeClr val="tx2">
                    <a:lumMod val="90000"/>
                  </a:schemeClr>
                </a:solidFill>
                <a:effectLst>
                  <a:outerShdw blurRad="34925" dist="12700" dir="14400000" algn="ctr" rotWithShape="0">
                    <a:srgbClr val="000000">
                      <a:alpha val="21000"/>
                    </a:srgbClr>
                  </a:outerShdw>
                </a:effectLst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293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83341" y="1387737"/>
            <a:ext cx="6777318" cy="1731982"/>
          </a:xfrm>
        </p:spPr>
        <p:txBody>
          <a:bodyPr anchor="b"/>
          <a:lstStyle>
            <a:lvl1pPr>
              <a:defRPr>
                <a:ln w="3175">
                  <a:solidFill>
                    <a:schemeClr val="tx1">
                      <a:alpha val="65000"/>
                    </a:schemeClr>
                  </a:solidFill>
                </a:ln>
                <a:solidFill>
                  <a:schemeClr val="tx1"/>
                </a:solidFill>
                <a:effectLst>
                  <a:outerShdw blurRad="25400" dist="12700" dir="14220000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767862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  <a:effectLst>
                  <a:outerShdw blurRad="34925" dist="12700" dir="14400000" rotWithShape="0">
                    <a:prstClr val="black">
                      <a:alpha val="21000"/>
                    </a:prstClr>
                  </a:outerShdw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3EF924-CE73-499A-9C42-7376FED0F047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6171FA-D72E-40D0-B5A9-D6405203D69F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12" name="Group 11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3" name="TextBox 12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4" name="Straight Connector 13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CoverOverlay.png"/>
          <p:cNvPicPr>
            <a:picLocks noChangeAspect="1"/>
          </p:cNvPicPr>
          <p:nvPr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1172584" y="2887579"/>
            <a:ext cx="6779110" cy="923330"/>
            <a:chOff x="1172584" y="1381459"/>
            <a:chExt cx="6779110" cy="923330"/>
          </a:xfrm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7412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40" y="1204857"/>
            <a:ext cx="7754713" cy="1910716"/>
          </a:xfrm>
        </p:spPr>
        <p:txBody>
          <a:bodyPr anchor="b"/>
          <a:lstStyle>
            <a:lvl1pPr algn="ctr">
              <a:defRPr sz="5400" b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8" y="3767316"/>
            <a:ext cx="7734747" cy="15001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3EF924-CE73-499A-9C42-7376FED0F047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6171FA-D72E-40D0-B5A9-D6405203D69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3EF924-CE73-499A-9C42-7376FED0F047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6171FA-D72E-40D0-B5A9-D6405203D69F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grpSp>
        <p:nvGrpSpPr>
          <p:cNvPr id="13" name="Group 12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85800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4"/>
          </p:nvPr>
        </p:nvSpPr>
        <p:spPr>
          <a:xfrm>
            <a:off x="4645151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51560" y="2240280"/>
            <a:ext cx="3442446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8488" y="2947595"/>
            <a:ext cx="3803904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2306" y="2240280"/>
            <a:ext cx="3447288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944368"/>
            <a:ext cx="3799728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3EF924-CE73-499A-9C42-7376FED0F047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6171FA-D72E-40D0-B5A9-D6405203D69F}" type="slidenum">
              <a:rPr lang="cs-CZ" smtClean="0"/>
              <a:t>‹#›</a:t>
            </a:fld>
            <a:endParaRPr lang="cs-CZ"/>
          </a:p>
        </p:txBody>
      </p:sp>
      <p:grpSp>
        <p:nvGrpSpPr>
          <p:cNvPr id="14" name="Group 13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6" name="TextBox 15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7" name="Straight Connector 16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3EF924-CE73-499A-9C42-7376FED0F047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6171FA-D72E-40D0-B5A9-D6405203D69F}" type="slidenum">
              <a:rPr lang="cs-CZ" smtClean="0"/>
              <a:t>‹#›</a:t>
            </a:fld>
            <a:endParaRPr lang="cs-CZ"/>
          </a:p>
        </p:txBody>
      </p:sp>
      <p:grpSp>
        <p:nvGrpSpPr>
          <p:cNvPr id="10" name="Group 9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3EF924-CE73-499A-9C42-7376FED0F047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6171FA-D72E-40D0-B5A9-D6405203D6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4579" y="1678195"/>
            <a:ext cx="3422483" cy="1886921"/>
          </a:xfrm>
        </p:spPr>
        <p:txBody>
          <a:bodyPr anchor="b"/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2001" y="559398"/>
            <a:ext cx="4116667" cy="5566765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34579" y="3603812"/>
            <a:ext cx="3411725" cy="2517289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3EF924-CE73-499A-9C42-7376FED0F047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6171FA-D72E-40D0-B5A9-D6405203D6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731" y="4668818"/>
            <a:ext cx="7767021" cy="644729"/>
          </a:xfrm>
        </p:spPr>
        <p:txBody>
          <a:bodyPr anchor="b"/>
          <a:lstStyle>
            <a:lvl1pPr algn="ctr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40000">
            <a:off x="2183792" y="666965"/>
            <a:ext cx="4772156" cy="3598016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24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8489" y="5324306"/>
            <a:ext cx="7756264" cy="80486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3EF924-CE73-499A-9C42-7376FED0F047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6171FA-D72E-40D0-B5A9-D6405203D6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3EF924-CE73-499A-9C42-7376FED0F047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6171FA-D72E-40D0-B5A9-D6405203D69F}" type="slidenum">
              <a:rPr lang="cs-CZ" smtClean="0"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5" name="TextBox 14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6" name="Straight Connector 15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6560" y="559398"/>
            <a:ext cx="1678193" cy="55667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8488" y="849854"/>
            <a:ext cx="5507917" cy="502382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3EF924-CE73-499A-9C42-7376FED0F047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6171FA-D72E-40D0-B5A9-D6405203D69F}" type="slidenum">
              <a:rPr lang="cs-CZ" smtClean="0"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 rot="5400000">
            <a:off x="3909050" y="2880823"/>
            <a:ext cx="5480154" cy="923330"/>
            <a:chOff x="1815339" y="1381459"/>
            <a:chExt cx="5480154" cy="923330"/>
          </a:xfrm>
        </p:grpSpPr>
        <p:sp>
          <p:nvSpPr>
            <p:cNvPr id="12" name="TextBox 11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3" name="Straight Connector 12"/>
            <p:cNvCxnSpPr/>
            <p:nvPr/>
          </p:nvCxnSpPr>
          <p:spPr>
            <a:xfrm flipH="1" flipV="1">
              <a:off x="1815339" y="1924709"/>
              <a:ext cx="2468880" cy="2505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0800000">
              <a:off x="4826613" y="1927417"/>
              <a:ext cx="2468880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83000">
                <a:schemeClr val="bg1">
                  <a:alpha val="11000"/>
                </a:schemeClr>
              </a:gs>
              <a:gs pos="100000">
                <a:schemeClr val="bg2">
                  <a:lumMod val="75000"/>
                  <a:alpha val="23000"/>
                </a:schemeClr>
              </a:gs>
            </a:gsLst>
            <a:path path="rect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8490" y="570156"/>
            <a:ext cx="7756263" cy="105425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7" y="2248347"/>
            <a:ext cx="7745505" cy="38778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60378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CD3EF924-CE73-499A-9C42-7376FED0F047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6144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639264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9D6171FA-D72E-40D0-B5A9-D6405203D69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54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76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77724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"/>
        <a:defRPr sz="22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14300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0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50876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82880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14884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46888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78892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13" Type="http://schemas.openxmlformats.org/officeDocument/2006/relationships/diagramLayout" Target="../diagrams/layout3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12" Type="http://schemas.openxmlformats.org/officeDocument/2006/relationships/diagramData" Target="../diagrams/data3.xml"/><Relationship Id="rId2" Type="http://schemas.openxmlformats.org/officeDocument/2006/relationships/diagramData" Target="../diagrams/data1.xml"/><Relationship Id="rId16" Type="http://schemas.microsoft.com/office/2007/relationships/diagramDrawing" Target="../diagrams/drawing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5" Type="http://schemas.openxmlformats.org/officeDocument/2006/relationships/diagramColors" Target="../diagrams/colors3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Relationship Id="rId1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5.xml"/><Relationship Id="rId3" Type="http://schemas.openxmlformats.org/officeDocument/2006/relationships/diagramLayout" Target="../diagrams/layout4.xml"/><Relationship Id="rId7" Type="http://schemas.openxmlformats.org/officeDocument/2006/relationships/diagramData" Target="../diagrams/data5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4.xml"/><Relationship Id="rId11" Type="http://schemas.microsoft.com/office/2007/relationships/diagramDrawing" Target="../diagrams/drawing5.xml"/><Relationship Id="rId5" Type="http://schemas.openxmlformats.org/officeDocument/2006/relationships/diagramColors" Target="../diagrams/colors4.xml"/><Relationship Id="rId10" Type="http://schemas.openxmlformats.org/officeDocument/2006/relationships/diagramColors" Target="../diagrams/colors5.xml"/><Relationship Id="rId4" Type="http://schemas.openxmlformats.org/officeDocument/2006/relationships/diagramQuickStyle" Target="../diagrams/quickStyle4.xml"/><Relationship Id="rId9" Type="http://schemas.openxmlformats.org/officeDocument/2006/relationships/diagramQuickStyle" Target="../diagrams/quickStyle5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7.xml"/><Relationship Id="rId3" Type="http://schemas.openxmlformats.org/officeDocument/2006/relationships/diagramLayout" Target="../diagrams/layout6.xml"/><Relationship Id="rId7" Type="http://schemas.openxmlformats.org/officeDocument/2006/relationships/diagramData" Target="../diagrams/data7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6.xml"/><Relationship Id="rId11" Type="http://schemas.microsoft.com/office/2007/relationships/diagramDrawing" Target="../diagrams/drawing7.xml"/><Relationship Id="rId5" Type="http://schemas.openxmlformats.org/officeDocument/2006/relationships/diagramColors" Target="../diagrams/colors6.xml"/><Relationship Id="rId10" Type="http://schemas.openxmlformats.org/officeDocument/2006/relationships/diagramColors" Target="../diagrams/colors7.xml"/><Relationship Id="rId4" Type="http://schemas.openxmlformats.org/officeDocument/2006/relationships/diagramQuickStyle" Target="../diagrams/quickStyle6.xml"/><Relationship Id="rId9" Type="http://schemas.openxmlformats.org/officeDocument/2006/relationships/diagramQuickStyle" Target="../diagrams/quickStyle7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9.xml"/><Relationship Id="rId3" Type="http://schemas.openxmlformats.org/officeDocument/2006/relationships/diagramLayout" Target="../diagrams/layout8.xml"/><Relationship Id="rId7" Type="http://schemas.openxmlformats.org/officeDocument/2006/relationships/diagramData" Target="../diagrams/data9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8.xml"/><Relationship Id="rId11" Type="http://schemas.microsoft.com/office/2007/relationships/diagramDrawing" Target="../diagrams/drawing9.xml"/><Relationship Id="rId5" Type="http://schemas.openxmlformats.org/officeDocument/2006/relationships/diagramColors" Target="../diagrams/colors8.xml"/><Relationship Id="rId10" Type="http://schemas.openxmlformats.org/officeDocument/2006/relationships/diagramColors" Target="../diagrams/colors9.xml"/><Relationship Id="rId4" Type="http://schemas.openxmlformats.org/officeDocument/2006/relationships/diagramQuickStyle" Target="../diagrams/quickStyle8.xml"/><Relationship Id="rId9" Type="http://schemas.openxmlformats.org/officeDocument/2006/relationships/diagramQuickStyle" Target="../diagrams/quickStyle9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1.xml"/><Relationship Id="rId3" Type="http://schemas.openxmlformats.org/officeDocument/2006/relationships/diagramLayout" Target="../diagrams/layout10.xml"/><Relationship Id="rId7" Type="http://schemas.openxmlformats.org/officeDocument/2006/relationships/diagramData" Target="../diagrams/data11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0.xml"/><Relationship Id="rId11" Type="http://schemas.microsoft.com/office/2007/relationships/diagramDrawing" Target="../diagrams/drawing11.xml"/><Relationship Id="rId5" Type="http://schemas.openxmlformats.org/officeDocument/2006/relationships/diagramColors" Target="../diagrams/colors10.xml"/><Relationship Id="rId10" Type="http://schemas.openxmlformats.org/officeDocument/2006/relationships/diagramColors" Target="../diagrams/colors11.xml"/><Relationship Id="rId4" Type="http://schemas.openxmlformats.org/officeDocument/2006/relationships/diagramQuickStyle" Target="../diagrams/quickStyle10.xml"/><Relationship Id="rId9" Type="http://schemas.openxmlformats.org/officeDocument/2006/relationships/diagramQuickStyle" Target="../diagrams/quickStyle1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4294967295"/>
          </p:nvPr>
        </p:nvSpPr>
        <p:spPr>
          <a:xfrm>
            <a:off x="357188" y="2571750"/>
            <a:ext cx="8358187" cy="3786188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cs-CZ" b="1" dirty="0"/>
              <a:t>Název školy : </a:t>
            </a:r>
            <a:r>
              <a:rPr lang="cs-CZ" dirty="0"/>
              <a:t>Základní škola a mateřská škola, </a:t>
            </a:r>
            <a:r>
              <a:rPr lang="cs-CZ" dirty="0" smtClean="0"/>
              <a:t>  </a:t>
            </a:r>
          </a:p>
          <a:p>
            <a:pPr>
              <a:buFont typeface="Wingdings" pitchFamily="2" charset="2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                       Svoboda </a:t>
            </a:r>
            <a:r>
              <a:rPr lang="cs-CZ" dirty="0"/>
              <a:t>nad  Úpou, okres Trutnov</a:t>
            </a:r>
            <a:r>
              <a:rPr lang="cs-CZ" dirty="0" smtClean="0"/>
              <a:t> </a:t>
            </a:r>
          </a:p>
          <a:p>
            <a:pPr>
              <a:defRPr/>
            </a:pPr>
            <a:r>
              <a:rPr lang="cs-CZ" b="1" dirty="0" smtClean="0"/>
              <a:t>Autor </a:t>
            </a:r>
            <a:r>
              <a:rPr lang="cs-CZ" b="1" dirty="0"/>
              <a:t>: </a:t>
            </a:r>
            <a:r>
              <a:rPr lang="cs-CZ" dirty="0"/>
              <a:t>Mgr. </a:t>
            </a:r>
            <a:r>
              <a:rPr lang="cs-CZ" dirty="0" smtClean="0"/>
              <a:t>Irena </a:t>
            </a:r>
            <a:r>
              <a:rPr lang="cs-CZ" dirty="0" err="1" smtClean="0"/>
              <a:t>Nešněrová</a:t>
            </a:r>
            <a:endParaRPr lang="cs-CZ" dirty="0" smtClean="0"/>
          </a:p>
          <a:p>
            <a:pPr>
              <a:defRPr/>
            </a:pPr>
            <a:r>
              <a:rPr lang="cs-CZ" b="1" dirty="0" smtClean="0"/>
              <a:t>Datum </a:t>
            </a:r>
            <a:r>
              <a:rPr lang="cs-CZ" b="1" dirty="0"/>
              <a:t>: </a:t>
            </a:r>
            <a:r>
              <a:rPr lang="cs-CZ" dirty="0" smtClean="0"/>
              <a:t>říjen 2013</a:t>
            </a:r>
          </a:p>
          <a:p>
            <a:pPr>
              <a:defRPr/>
            </a:pPr>
            <a:r>
              <a:rPr lang="cs-CZ" b="1" dirty="0" smtClean="0"/>
              <a:t>Název </a:t>
            </a:r>
            <a:r>
              <a:rPr lang="cs-CZ" b="1" dirty="0"/>
              <a:t>:VY_42_INOVACE_4.2.1 </a:t>
            </a:r>
            <a:r>
              <a:rPr lang="cs-CZ" b="1" dirty="0" smtClean="0"/>
              <a:t>G_ 36</a:t>
            </a:r>
          </a:p>
          <a:p>
            <a:pPr>
              <a:defRPr/>
            </a:pPr>
            <a:r>
              <a:rPr lang="cs-CZ" b="1" dirty="0" smtClean="0"/>
              <a:t>Téma </a:t>
            </a:r>
            <a:r>
              <a:rPr lang="cs-CZ" b="1" dirty="0"/>
              <a:t>: </a:t>
            </a:r>
            <a:r>
              <a:rPr lang="cs-CZ" dirty="0" smtClean="0"/>
              <a:t>Úhly vrcholové, vedlejší                                                                    </a:t>
            </a:r>
            <a:r>
              <a:rPr lang="cs-CZ" b="1" dirty="0"/>
              <a:t>Ročník : 6</a:t>
            </a:r>
            <a:r>
              <a:rPr lang="cs-CZ" b="1" dirty="0" smtClean="0"/>
              <a:t>.</a:t>
            </a:r>
          </a:p>
          <a:p>
            <a:pPr>
              <a:defRPr/>
            </a:pPr>
            <a:r>
              <a:rPr lang="cs-CZ" b="1" dirty="0" smtClean="0"/>
              <a:t>Číslo </a:t>
            </a:r>
            <a:r>
              <a:rPr lang="cs-CZ" b="1" dirty="0"/>
              <a:t>projektu : </a:t>
            </a:r>
            <a:r>
              <a:rPr lang="cs-CZ" dirty="0"/>
              <a:t>CZ.1.07/1.4.00/21.3068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3075" name="obrázek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938" y="642938"/>
            <a:ext cx="7715250" cy="15716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829598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1196752"/>
            <a:ext cx="756084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Anotace:</a:t>
            </a:r>
          </a:p>
          <a:p>
            <a:endParaRPr lang="cs-CZ" sz="2400" dirty="0"/>
          </a:p>
          <a:p>
            <a:r>
              <a:rPr lang="cs-CZ" sz="2400" dirty="0" smtClean="0"/>
              <a:t>Prezentace seznámí žáky s vlastnostmi a polohou úhlů vedlejších a vrcholových. Materiál byl určen pro interaktivní tabuli a slouží jako pomůcka k výkladu geometrie. Pracovní list je možno doplnit na tabuli i pomocí funkce pera. </a:t>
            </a:r>
            <a:endParaRPr lang="cs-CZ" sz="2400" dirty="0"/>
          </a:p>
          <a:p>
            <a:endParaRPr lang="cs-CZ" sz="2400" dirty="0" smtClean="0"/>
          </a:p>
          <a:p>
            <a:r>
              <a:rPr lang="cs-CZ" sz="2400" dirty="0" smtClean="0"/>
              <a:t>Cílová skupina: 6.ročník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9276269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Úhly vedlejší a vrcholové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661378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2625623403"/>
              </p:ext>
            </p:extLst>
          </p:nvPr>
        </p:nvGraphicFramePr>
        <p:xfrm>
          <a:off x="2051720" y="476672"/>
          <a:ext cx="5544616" cy="10081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cxnSp>
        <p:nvCxnSpPr>
          <p:cNvPr id="7" name="Přímá spojnice 6"/>
          <p:cNvCxnSpPr/>
          <p:nvPr/>
        </p:nvCxnSpPr>
        <p:spPr>
          <a:xfrm>
            <a:off x="755576" y="2204864"/>
            <a:ext cx="7848872" cy="3528392"/>
          </a:xfrm>
          <a:prstGeom prst="line">
            <a:avLst/>
          </a:prstGeom>
          <a:ln w="3810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V="1">
            <a:off x="1043608" y="1988840"/>
            <a:ext cx="6984776" cy="3240360"/>
          </a:xfrm>
          <a:prstGeom prst="line">
            <a:avLst/>
          </a:prstGeom>
          <a:ln w="3810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bdélník 9"/>
          <p:cNvSpPr/>
          <p:nvPr/>
        </p:nvSpPr>
        <p:spPr>
          <a:xfrm>
            <a:off x="3347864" y="3102025"/>
            <a:ext cx="1872208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/>
              <a:t> </a:t>
            </a:r>
            <a:r>
              <a:rPr lang="cs-CZ" sz="2800" dirty="0" smtClean="0"/>
              <a:t>       </a:t>
            </a:r>
            <a:r>
              <a:rPr lang="el-GR" sz="2800" dirty="0" smtClean="0"/>
              <a:t>α</a:t>
            </a:r>
            <a:endParaRPr lang="cs-CZ" sz="2800" dirty="0" smtClean="0"/>
          </a:p>
          <a:p>
            <a:r>
              <a:rPr lang="el-GR" sz="2800" dirty="0" smtClean="0"/>
              <a:t>β</a:t>
            </a:r>
            <a:r>
              <a:rPr lang="cs-CZ" sz="2800" dirty="0" smtClean="0"/>
              <a:t>	     </a:t>
            </a:r>
            <a:r>
              <a:rPr lang="el-GR" sz="2800" dirty="0" smtClean="0"/>
              <a:t>γ</a:t>
            </a:r>
            <a:endParaRPr lang="cs-CZ" sz="2800" dirty="0" smtClean="0"/>
          </a:p>
          <a:p>
            <a:r>
              <a:rPr lang="cs-CZ" sz="2800" dirty="0" smtClean="0"/>
              <a:t>        </a:t>
            </a:r>
            <a:r>
              <a:rPr lang="el-GR" sz="2800" dirty="0" smtClean="0"/>
              <a:t>δ</a:t>
            </a:r>
            <a:endParaRPr lang="el-GR" sz="2800" dirty="0"/>
          </a:p>
        </p:txBody>
      </p:sp>
      <p:sp>
        <p:nvSpPr>
          <p:cNvPr id="11" name="Oblouk 10"/>
          <p:cNvSpPr/>
          <p:nvPr/>
        </p:nvSpPr>
        <p:spPr>
          <a:xfrm rot="2460000" flipH="1">
            <a:off x="3131964" y="2962135"/>
            <a:ext cx="2592288" cy="2520280"/>
          </a:xfrm>
          <a:prstGeom prst="arc">
            <a:avLst/>
          </a:prstGeom>
          <a:ln w="381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louk 11"/>
          <p:cNvSpPr/>
          <p:nvPr/>
        </p:nvSpPr>
        <p:spPr>
          <a:xfrm rot="8160000">
            <a:off x="3114538" y="2117915"/>
            <a:ext cx="2520000" cy="2520000"/>
          </a:xfrm>
          <a:prstGeom prst="arc">
            <a:avLst/>
          </a:prstGeom>
          <a:ln w="381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louk 12"/>
          <p:cNvSpPr/>
          <p:nvPr/>
        </p:nvSpPr>
        <p:spPr>
          <a:xfrm rot="2460000">
            <a:off x="4212252" y="3074522"/>
            <a:ext cx="1440000" cy="1440000"/>
          </a:xfrm>
          <a:prstGeom prst="arc">
            <a:avLst/>
          </a:prstGeom>
          <a:ln w="38100"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louk 13"/>
          <p:cNvSpPr/>
          <p:nvPr/>
        </p:nvSpPr>
        <p:spPr>
          <a:xfrm rot="-7920000">
            <a:off x="2943174" y="3074521"/>
            <a:ext cx="1440000" cy="1440000"/>
          </a:xfrm>
          <a:prstGeom prst="arc">
            <a:avLst/>
          </a:prstGeom>
          <a:ln w="38100"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17" name="Diagram 16"/>
          <p:cNvGraphicFramePr/>
          <p:nvPr>
            <p:extLst>
              <p:ext uri="{D42A27DB-BD31-4B8C-83A1-F6EECF244321}">
                <p14:modId xmlns:p14="http://schemas.microsoft.com/office/powerpoint/2010/main" val="757392571"/>
              </p:ext>
            </p:extLst>
          </p:nvPr>
        </p:nvGraphicFramePr>
        <p:xfrm>
          <a:off x="1674238" y="4849996"/>
          <a:ext cx="5400600" cy="8832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19" name="Diagram 18"/>
          <p:cNvGraphicFramePr/>
          <p:nvPr>
            <p:extLst>
              <p:ext uri="{D42A27DB-BD31-4B8C-83A1-F6EECF244321}">
                <p14:modId xmlns:p14="http://schemas.microsoft.com/office/powerpoint/2010/main" val="1988672864"/>
              </p:ext>
            </p:extLst>
          </p:nvPr>
        </p:nvGraphicFramePr>
        <p:xfrm>
          <a:off x="1674238" y="5806494"/>
          <a:ext cx="5400600" cy="8088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</p:spTree>
    <p:extLst>
      <p:ext uri="{BB962C8B-B14F-4D97-AF65-F5344CB8AC3E}">
        <p14:creationId xmlns:p14="http://schemas.microsoft.com/office/powerpoint/2010/main" val="1174444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3" grpId="0" animBg="1"/>
      <p:bldP spid="14" grpId="0" animBg="1"/>
      <p:bldGraphic spid="17" grpId="0">
        <p:bldAsOne/>
      </p:bldGraphic>
      <p:bldGraphic spid="19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729461977"/>
              </p:ext>
            </p:extLst>
          </p:nvPr>
        </p:nvGraphicFramePr>
        <p:xfrm>
          <a:off x="2051720" y="476672"/>
          <a:ext cx="5544616" cy="10081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cxnSp>
        <p:nvCxnSpPr>
          <p:cNvPr id="7" name="Přímá spojnice 6"/>
          <p:cNvCxnSpPr/>
          <p:nvPr/>
        </p:nvCxnSpPr>
        <p:spPr>
          <a:xfrm>
            <a:off x="755576" y="2204864"/>
            <a:ext cx="7272808" cy="3240360"/>
          </a:xfrm>
          <a:prstGeom prst="line">
            <a:avLst/>
          </a:prstGeom>
          <a:ln w="3810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V="1">
            <a:off x="1043608" y="1988840"/>
            <a:ext cx="6984776" cy="3240360"/>
          </a:xfrm>
          <a:prstGeom prst="line">
            <a:avLst/>
          </a:prstGeom>
          <a:ln w="3810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bdélník 9"/>
          <p:cNvSpPr/>
          <p:nvPr/>
        </p:nvSpPr>
        <p:spPr>
          <a:xfrm>
            <a:off x="3347864" y="3102025"/>
            <a:ext cx="1872208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/>
              <a:t> </a:t>
            </a:r>
            <a:r>
              <a:rPr lang="cs-CZ" sz="2800" dirty="0" smtClean="0"/>
              <a:t>       </a:t>
            </a:r>
            <a:r>
              <a:rPr lang="el-GR" sz="2800" dirty="0" smtClean="0"/>
              <a:t>α</a:t>
            </a:r>
            <a:endParaRPr lang="cs-CZ" sz="2800" dirty="0" smtClean="0"/>
          </a:p>
          <a:p>
            <a:r>
              <a:rPr lang="el-GR" sz="2800" dirty="0" smtClean="0"/>
              <a:t>β</a:t>
            </a:r>
            <a:r>
              <a:rPr lang="cs-CZ" sz="2800" dirty="0" smtClean="0"/>
              <a:t>	     </a:t>
            </a:r>
            <a:r>
              <a:rPr lang="el-GR" sz="2800" dirty="0" smtClean="0"/>
              <a:t>γ</a:t>
            </a:r>
            <a:endParaRPr lang="cs-CZ" sz="2800" dirty="0" smtClean="0"/>
          </a:p>
          <a:p>
            <a:r>
              <a:rPr lang="cs-CZ" sz="2800" dirty="0" smtClean="0"/>
              <a:t>        </a:t>
            </a:r>
            <a:r>
              <a:rPr lang="el-GR" sz="2800" dirty="0" smtClean="0"/>
              <a:t>δ</a:t>
            </a:r>
            <a:endParaRPr lang="el-GR" sz="2800" dirty="0"/>
          </a:p>
        </p:txBody>
      </p:sp>
      <p:sp>
        <p:nvSpPr>
          <p:cNvPr id="11" name="Oblouk 10"/>
          <p:cNvSpPr/>
          <p:nvPr/>
        </p:nvSpPr>
        <p:spPr>
          <a:xfrm rot="2460000" flipH="1">
            <a:off x="3131964" y="2962135"/>
            <a:ext cx="2592288" cy="2520280"/>
          </a:xfrm>
          <a:prstGeom prst="arc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12" name="Oblouk 11"/>
          <p:cNvSpPr/>
          <p:nvPr/>
        </p:nvSpPr>
        <p:spPr>
          <a:xfrm rot="8160000">
            <a:off x="3114538" y="2117915"/>
            <a:ext cx="2520000" cy="2520000"/>
          </a:xfrm>
          <a:prstGeom prst="arc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louk 12"/>
          <p:cNvSpPr/>
          <p:nvPr/>
        </p:nvSpPr>
        <p:spPr>
          <a:xfrm rot="2460000">
            <a:off x="4212252" y="3074522"/>
            <a:ext cx="1440000" cy="1440000"/>
          </a:xfrm>
          <a:prstGeom prst="arc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louk 13"/>
          <p:cNvSpPr/>
          <p:nvPr/>
        </p:nvSpPr>
        <p:spPr>
          <a:xfrm rot="-7920000">
            <a:off x="2943174" y="3074521"/>
            <a:ext cx="1440000" cy="1440000"/>
          </a:xfrm>
          <a:prstGeom prst="arc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2718261736"/>
              </p:ext>
            </p:extLst>
          </p:nvPr>
        </p:nvGraphicFramePr>
        <p:xfrm>
          <a:off x="647564" y="5411594"/>
          <a:ext cx="7776864" cy="12241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2" name="TextovéPole 1"/>
          <p:cNvSpPr txBox="1"/>
          <p:nvPr/>
        </p:nvSpPr>
        <p:spPr>
          <a:xfrm>
            <a:off x="6603694" y="3102023"/>
            <a:ext cx="244827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2800" dirty="0" smtClean="0"/>
              <a:t>γ</a:t>
            </a:r>
            <a:r>
              <a:rPr lang="cs-CZ" sz="2800" dirty="0" smtClean="0"/>
              <a:t> +</a:t>
            </a:r>
            <a:r>
              <a:rPr lang="el-GR" sz="2800" dirty="0" smtClean="0"/>
              <a:t>α</a:t>
            </a:r>
            <a:r>
              <a:rPr lang="cs-CZ" sz="2800" dirty="0" smtClean="0"/>
              <a:t> = 180°</a:t>
            </a:r>
            <a:endParaRPr lang="cs-CZ" sz="2800" dirty="0"/>
          </a:p>
          <a:p>
            <a:r>
              <a:rPr lang="el-GR" sz="2800" dirty="0"/>
              <a:t>β </a:t>
            </a:r>
            <a:r>
              <a:rPr lang="cs-CZ" sz="2800" dirty="0" smtClean="0"/>
              <a:t>+ </a:t>
            </a:r>
            <a:r>
              <a:rPr lang="el-GR" sz="2800" dirty="0" smtClean="0"/>
              <a:t>δ</a:t>
            </a:r>
            <a:r>
              <a:rPr lang="cs-CZ" sz="2800" dirty="0" smtClean="0"/>
              <a:t>= 180°</a:t>
            </a:r>
            <a:endParaRPr lang="el-GR" sz="2800" dirty="0"/>
          </a:p>
          <a:p>
            <a:r>
              <a:rPr lang="cs-CZ" sz="2800" dirty="0" smtClean="0">
                <a:latin typeface="Franklin Gothic Book"/>
              </a:rPr>
              <a:t>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2166302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3" grpId="0" animBg="1"/>
      <p:bldP spid="14" grpId="0" animBg="1"/>
      <p:bldGraphic spid="3" grpId="0">
        <p:bldAsOne/>
      </p:bldGraphic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1874003562"/>
              </p:ext>
            </p:extLst>
          </p:nvPr>
        </p:nvGraphicFramePr>
        <p:xfrm>
          <a:off x="1619672" y="260648"/>
          <a:ext cx="6120680" cy="12241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cxnSp>
        <p:nvCxnSpPr>
          <p:cNvPr id="7" name="Přímá spojnice 6"/>
          <p:cNvCxnSpPr/>
          <p:nvPr/>
        </p:nvCxnSpPr>
        <p:spPr>
          <a:xfrm>
            <a:off x="755576" y="2204864"/>
            <a:ext cx="7848872" cy="3528392"/>
          </a:xfrm>
          <a:prstGeom prst="line">
            <a:avLst/>
          </a:prstGeom>
          <a:ln w="3810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V="1">
            <a:off x="1043608" y="1988840"/>
            <a:ext cx="6984776" cy="3240360"/>
          </a:xfrm>
          <a:prstGeom prst="line">
            <a:avLst/>
          </a:prstGeom>
          <a:ln w="3810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bdélník 9"/>
          <p:cNvSpPr/>
          <p:nvPr/>
        </p:nvSpPr>
        <p:spPr>
          <a:xfrm>
            <a:off x="3347864" y="3102025"/>
            <a:ext cx="1872208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/>
              <a:t> </a:t>
            </a:r>
            <a:r>
              <a:rPr lang="cs-CZ" sz="2800" dirty="0" smtClean="0"/>
              <a:t>       </a:t>
            </a:r>
            <a:r>
              <a:rPr lang="el-GR" sz="2800" dirty="0" smtClean="0"/>
              <a:t>α</a:t>
            </a:r>
            <a:endParaRPr lang="cs-CZ" sz="2800" dirty="0" smtClean="0"/>
          </a:p>
          <a:p>
            <a:r>
              <a:rPr lang="el-GR" sz="2800" dirty="0" smtClean="0"/>
              <a:t>β</a:t>
            </a:r>
            <a:r>
              <a:rPr lang="cs-CZ" sz="2800" dirty="0" smtClean="0"/>
              <a:t>	     </a:t>
            </a:r>
            <a:r>
              <a:rPr lang="el-GR" sz="2800" dirty="0" smtClean="0"/>
              <a:t>γ</a:t>
            </a:r>
            <a:endParaRPr lang="cs-CZ" sz="2800" dirty="0" smtClean="0"/>
          </a:p>
          <a:p>
            <a:r>
              <a:rPr lang="cs-CZ" sz="2800" dirty="0" smtClean="0"/>
              <a:t>        </a:t>
            </a:r>
            <a:r>
              <a:rPr lang="el-GR" sz="2800" dirty="0" smtClean="0"/>
              <a:t>δ</a:t>
            </a:r>
            <a:endParaRPr lang="el-GR" sz="2800" dirty="0"/>
          </a:p>
        </p:txBody>
      </p:sp>
      <p:sp>
        <p:nvSpPr>
          <p:cNvPr id="11" name="Oblouk 10"/>
          <p:cNvSpPr/>
          <p:nvPr/>
        </p:nvSpPr>
        <p:spPr>
          <a:xfrm rot="2460000" flipH="1">
            <a:off x="3131964" y="2962135"/>
            <a:ext cx="2592288" cy="2520280"/>
          </a:xfrm>
          <a:prstGeom prst="arc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louk 11"/>
          <p:cNvSpPr/>
          <p:nvPr/>
        </p:nvSpPr>
        <p:spPr>
          <a:xfrm rot="8160000">
            <a:off x="3114538" y="2117915"/>
            <a:ext cx="2520000" cy="2520000"/>
          </a:xfrm>
          <a:prstGeom prst="arc">
            <a:avLst/>
          </a:prstGeom>
          <a:ln w="38100">
            <a:solidFill>
              <a:schemeClr val="accent4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louk 12"/>
          <p:cNvSpPr/>
          <p:nvPr/>
        </p:nvSpPr>
        <p:spPr>
          <a:xfrm rot="2460000">
            <a:off x="4212252" y="3074522"/>
            <a:ext cx="1440000" cy="1440000"/>
          </a:xfrm>
          <a:prstGeom prst="arc">
            <a:avLst/>
          </a:prstGeom>
          <a:ln w="38100">
            <a:solidFill>
              <a:schemeClr val="accent4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louk 13"/>
          <p:cNvSpPr/>
          <p:nvPr/>
        </p:nvSpPr>
        <p:spPr>
          <a:xfrm rot="-7920000">
            <a:off x="2943174" y="3074521"/>
            <a:ext cx="1440000" cy="1440000"/>
          </a:xfrm>
          <a:prstGeom prst="arc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2090736873"/>
              </p:ext>
            </p:extLst>
          </p:nvPr>
        </p:nvGraphicFramePr>
        <p:xfrm>
          <a:off x="1409881" y="5445224"/>
          <a:ext cx="6624736" cy="8640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32166302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3" grpId="0" animBg="1"/>
      <p:bldP spid="14" grpId="0" animBg="1"/>
      <p:bldGraphic spid="3" grpId="0">
        <p:bldAsOne/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755576" y="2204864"/>
            <a:ext cx="7848872" cy="3528392"/>
          </a:xfrm>
          <a:prstGeom prst="line">
            <a:avLst/>
          </a:prstGeom>
          <a:ln w="3810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V="1">
            <a:off x="1043608" y="1988840"/>
            <a:ext cx="6984776" cy="3240360"/>
          </a:xfrm>
          <a:prstGeom prst="line">
            <a:avLst/>
          </a:prstGeom>
          <a:ln w="3810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bdélník 9"/>
          <p:cNvSpPr/>
          <p:nvPr/>
        </p:nvSpPr>
        <p:spPr>
          <a:xfrm>
            <a:off x="3347864" y="3102025"/>
            <a:ext cx="1872208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/>
              <a:t> </a:t>
            </a:r>
            <a:r>
              <a:rPr lang="cs-CZ" sz="2800" dirty="0" smtClean="0"/>
              <a:t>   </a:t>
            </a:r>
            <a:r>
              <a:rPr lang="el-GR" sz="2800" dirty="0" smtClean="0"/>
              <a:t>α</a:t>
            </a:r>
            <a:r>
              <a:rPr lang="cs-CZ" sz="2800" dirty="0" smtClean="0"/>
              <a:t> =132°</a:t>
            </a:r>
          </a:p>
          <a:p>
            <a:r>
              <a:rPr lang="el-GR" sz="2800" dirty="0" smtClean="0"/>
              <a:t>β</a:t>
            </a:r>
            <a:r>
              <a:rPr lang="cs-CZ" sz="2800" dirty="0" smtClean="0"/>
              <a:t>	     </a:t>
            </a:r>
            <a:r>
              <a:rPr lang="el-GR" sz="2800" dirty="0" smtClean="0"/>
              <a:t>γ</a:t>
            </a:r>
            <a:endParaRPr lang="cs-CZ" sz="2800" dirty="0" smtClean="0"/>
          </a:p>
          <a:p>
            <a:r>
              <a:rPr lang="cs-CZ" sz="2800" dirty="0" smtClean="0"/>
              <a:t>        </a:t>
            </a:r>
            <a:r>
              <a:rPr lang="el-GR" sz="2800" dirty="0" smtClean="0"/>
              <a:t>δ</a:t>
            </a:r>
            <a:endParaRPr lang="el-GR" sz="2800" dirty="0"/>
          </a:p>
        </p:txBody>
      </p:sp>
      <p:sp>
        <p:nvSpPr>
          <p:cNvPr id="11" name="Oblouk 10"/>
          <p:cNvSpPr/>
          <p:nvPr/>
        </p:nvSpPr>
        <p:spPr>
          <a:xfrm rot="2460000" flipH="1">
            <a:off x="3131964" y="2962135"/>
            <a:ext cx="2592288" cy="2520280"/>
          </a:xfrm>
          <a:prstGeom prst="arc">
            <a:avLst/>
          </a:prstGeom>
          <a:ln w="3810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louk 11"/>
          <p:cNvSpPr/>
          <p:nvPr/>
        </p:nvSpPr>
        <p:spPr>
          <a:xfrm rot="8160000">
            <a:off x="3114538" y="2117915"/>
            <a:ext cx="2520000" cy="2520000"/>
          </a:xfrm>
          <a:prstGeom prst="arc">
            <a:avLst/>
          </a:prstGeom>
          <a:ln w="3810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louk 12"/>
          <p:cNvSpPr/>
          <p:nvPr/>
        </p:nvSpPr>
        <p:spPr>
          <a:xfrm rot="2460000">
            <a:off x="4212252" y="3074522"/>
            <a:ext cx="1440000" cy="1440000"/>
          </a:xfrm>
          <a:prstGeom prst="arc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louk 13"/>
          <p:cNvSpPr/>
          <p:nvPr/>
        </p:nvSpPr>
        <p:spPr>
          <a:xfrm rot="-7920000">
            <a:off x="2943174" y="3074521"/>
            <a:ext cx="1440000" cy="1440000"/>
          </a:xfrm>
          <a:prstGeom prst="arc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2899771144"/>
              </p:ext>
            </p:extLst>
          </p:nvPr>
        </p:nvGraphicFramePr>
        <p:xfrm>
          <a:off x="539552" y="476671"/>
          <a:ext cx="8064896" cy="11196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1375749850"/>
              </p:ext>
            </p:extLst>
          </p:nvPr>
        </p:nvGraphicFramePr>
        <p:xfrm>
          <a:off x="2267743" y="4653136"/>
          <a:ext cx="3965304" cy="22048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32166302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755576" y="2204864"/>
            <a:ext cx="7848872" cy="3528392"/>
          </a:xfrm>
          <a:prstGeom prst="line">
            <a:avLst/>
          </a:prstGeom>
          <a:ln w="3810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V="1">
            <a:off x="1043608" y="1988840"/>
            <a:ext cx="6984776" cy="3240360"/>
          </a:xfrm>
          <a:prstGeom prst="line">
            <a:avLst/>
          </a:prstGeom>
          <a:ln w="3810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bdélník 9"/>
          <p:cNvSpPr/>
          <p:nvPr/>
        </p:nvSpPr>
        <p:spPr>
          <a:xfrm>
            <a:off x="2843808" y="3102025"/>
            <a:ext cx="3104198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/>
              <a:t> </a:t>
            </a:r>
            <a:r>
              <a:rPr lang="cs-CZ" sz="2800" dirty="0" smtClean="0"/>
              <a:t>           </a:t>
            </a:r>
            <a:r>
              <a:rPr lang="el-GR" sz="2800" dirty="0" smtClean="0"/>
              <a:t>α</a:t>
            </a:r>
            <a:r>
              <a:rPr lang="cs-CZ" sz="2800" dirty="0" smtClean="0"/>
              <a:t> </a:t>
            </a:r>
          </a:p>
          <a:p>
            <a:r>
              <a:rPr lang="el-GR" sz="2800" dirty="0"/>
              <a:t>β </a:t>
            </a:r>
            <a:r>
              <a:rPr lang="cs-CZ" sz="2800" dirty="0" smtClean="0"/>
              <a:t>=54°	     </a:t>
            </a:r>
            <a:r>
              <a:rPr lang="el-GR" sz="2800" dirty="0" smtClean="0"/>
              <a:t>γ</a:t>
            </a:r>
            <a:endParaRPr lang="cs-CZ" sz="2800" dirty="0" smtClean="0"/>
          </a:p>
          <a:p>
            <a:r>
              <a:rPr lang="cs-CZ" sz="2800" dirty="0" smtClean="0"/>
              <a:t>             </a:t>
            </a:r>
            <a:r>
              <a:rPr lang="el-GR" sz="2800" dirty="0" smtClean="0"/>
              <a:t>δ</a:t>
            </a:r>
            <a:endParaRPr lang="el-GR" sz="2800" dirty="0"/>
          </a:p>
        </p:txBody>
      </p:sp>
      <p:sp>
        <p:nvSpPr>
          <p:cNvPr id="11" name="Oblouk 10"/>
          <p:cNvSpPr/>
          <p:nvPr/>
        </p:nvSpPr>
        <p:spPr>
          <a:xfrm rot="2460000" flipH="1">
            <a:off x="3131964" y="2962135"/>
            <a:ext cx="2592288" cy="2520280"/>
          </a:xfrm>
          <a:prstGeom prst="arc">
            <a:avLst/>
          </a:prstGeom>
          <a:ln w="3810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louk 11"/>
          <p:cNvSpPr/>
          <p:nvPr/>
        </p:nvSpPr>
        <p:spPr>
          <a:xfrm rot="8160000">
            <a:off x="3114538" y="2117915"/>
            <a:ext cx="2520000" cy="2520000"/>
          </a:xfrm>
          <a:prstGeom prst="arc">
            <a:avLst/>
          </a:prstGeom>
          <a:ln w="3810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louk 12"/>
          <p:cNvSpPr/>
          <p:nvPr/>
        </p:nvSpPr>
        <p:spPr>
          <a:xfrm rot="2460000">
            <a:off x="4212252" y="3074522"/>
            <a:ext cx="1440000" cy="1440000"/>
          </a:xfrm>
          <a:prstGeom prst="arc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louk 13"/>
          <p:cNvSpPr/>
          <p:nvPr/>
        </p:nvSpPr>
        <p:spPr>
          <a:xfrm rot="-7920000">
            <a:off x="2943174" y="3074521"/>
            <a:ext cx="1440000" cy="1440000"/>
          </a:xfrm>
          <a:prstGeom prst="arc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113758682"/>
              </p:ext>
            </p:extLst>
          </p:nvPr>
        </p:nvGraphicFramePr>
        <p:xfrm>
          <a:off x="539552" y="476671"/>
          <a:ext cx="8064896" cy="11196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1111942955"/>
              </p:ext>
            </p:extLst>
          </p:nvPr>
        </p:nvGraphicFramePr>
        <p:xfrm>
          <a:off x="2267743" y="4653136"/>
          <a:ext cx="3965304" cy="22048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41103016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extovéPole 1"/>
          <p:cNvSpPr txBox="1">
            <a:spLocks noChangeArrowheads="1"/>
          </p:cNvSpPr>
          <p:nvPr/>
        </p:nvSpPr>
        <p:spPr bwMode="auto">
          <a:xfrm>
            <a:off x="1042988" y="1125538"/>
            <a:ext cx="7561262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 b="1">
                <a:solidFill>
                  <a:srgbClr val="FF0066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defRPr sz="2400" b="1">
                <a:solidFill>
                  <a:srgbClr val="FF0066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defRPr sz="2400" b="1">
                <a:solidFill>
                  <a:srgbClr val="FF0066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defRPr sz="2400" b="1">
                <a:solidFill>
                  <a:srgbClr val="FF0066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defRPr sz="2400" b="1">
                <a:solidFill>
                  <a:srgbClr val="FF0066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rgbClr val="FF0066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rgbClr val="FF0066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rgbClr val="FF0066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rgbClr val="FF0066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/>
            <a:r>
              <a:rPr lang="cs-CZ" altLang="cs-CZ"/>
              <a:t>Ilustrace – www.office.microsoft.com</a:t>
            </a:r>
          </a:p>
        </p:txBody>
      </p:sp>
    </p:spTree>
    <p:extLst>
      <p:ext uri="{BB962C8B-B14F-4D97-AF65-F5344CB8AC3E}">
        <p14:creationId xmlns:p14="http://schemas.microsoft.com/office/powerpoint/2010/main" val="26426350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vrdý obal">
  <a:themeElements>
    <a:clrScheme name="Tvrdý obal">
      <a:dk1>
        <a:sysClr val="windowText" lastClr="000000"/>
      </a:dk1>
      <a:lt1>
        <a:sysClr val="window" lastClr="FFFFFF"/>
      </a:lt1>
      <a:dk2>
        <a:srgbClr val="895D1D"/>
      </a:dk2>
      <a:lt2>
        <a:srgbClr val="ECE9C6"/>
      </a:lt2>
      <a:accent1>
        <a:srgbClr val="873624"/>
      </a:accent1>
      <a:accent2>
        <a:srgbClr val="D6862D"/>
      </a:accent2>
      <a:accent3>
        <a:srgbClr val="D0BE40"/>
      </a:accent3>
      <a:accent4>
        <a:srgbClr val="877F6C"/>
      </a:accent4>
      <a:accent5>
        <a:srgbClr val="972109"/>
      </a:accent5>
      <a:accent6>
        <a:srgbClr val="AEB795"/>
      </a:accent6>
      <a:hlink>
        <a:srgbClr val="CC9900"/>
      </a:hlink>
      <a:folHlink>
        <a:srgbClr val="B2B2B2"/>
      </a:folHlink>
    </a:clrScheme>
    <a:fontScheme name="Tvrdý obal">
      <a:maj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궁서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Tvrdý obal">
      <a:fillStyleLst>
        <a:solidFill>
          <a:schemeClr val="phClr"/>
        </a:solidFill>
        <a:solidFill>
          <a:schemeClr val="phClr">
            <a:tint val="68000"/>
            <a:shade val="94000"/>
            <a:satMod val="300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80000"/>
                <a:lumMod val="98000"/>
              </a:schemeClr>
            </a:gs>
            <a:gs pos="100000">
              <a:schemeClr val="phClr">
                <a:satMod val="130000"/>
              </a:schemeClr>
            </a:gs>
          </a:gsLst>
          <a:lin ang="5160000" scaled="0"/>
        </a:gradFill>
      </a:fillStyleLst>
      <a:lnStyleLst>
        <a:ln w="12700" cap="flat" cmpd="sng" algn="ctr">
          <a:solidFill>
            <a:schemeClr val="phClr">
              <a:shade val="90000"/>
              <a:lumMod val="90000"/>
            </a:schemeClr>
          </a:solidFill>
          <a:prstDash val="solid"/>
        </a:ln>
        <a:ln w="1905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12700" dir="5400000" rotWithShape="0">
              <a:srgbClr val="000000">
                <a:alpha val="1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6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400000"/>
            </a:lightRig>
          </a:scene3d>
          <a:sp3d>
            <a:bevelT w="25400" h="25400"/>
          </a:sp3d>
        </a:effectStyle>
      </a:effectStyleLst>
      <a:bgFillStyleLst>
        <a:solidFill>
          <a:schemeClr val="phClr">
            <a:tint val="96000"/>
            <a:lumMod val="11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3000"/>
                <a:shade val="20000"/>
              </a:schemeClr>
              <a:schemeClr val="phClr">
                <a:tint val="90000"/>
                <a:shade val="85000"/>
                <a:satMod val="115000"/>
              </a:schemeClr>
            </a:duotone>
          </a:blip>
          <a:tile tx="0" ty="0" sx="60000" sy="6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shade val="50000"/>
                <a:satMod val="340000"/>
                <a:lumMod val="40000"/>
              </a:schemeClr>
              <a:schemeClr val="phClr">
                <a:tint val="92000"/>
                <a:shade val="94000"/>
                <a:hueMod val="110000"/>
                <a:satMod val="236000"/>
                <a:lum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Hardcover</Template>
  <TotalTime>60</TotalTime>
  <Words>222</Words>
  <Application>Microsoft Office PowerPoint</Application>
  <PresentationFormat>Předvádění na obrazovce (4:3)</PresentationFormat>
  <Paragraphs>47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Tvrdý obal</vt:lpstr>
      <vt:lpstr>Prezentace aplikace PowerPoint</vt:lpstr>
      <vt:lpstr>Prezentace aplikace PowerPoint</vt:lpstr>
      <vt:lpstr>Úhly vedlejší a vrcholové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Úhly vedlejší a vrcholové</dc:title>
  <dc:creator>Irena Nešněrová</dc:creator>
  <cp:lastModifiedBy>Irena</cp:lastModifiedBy>
  <cp:revision>9</cp:revision>
  <dcterms:created xsi:type="dcterms:W3CDTF">2013-10-17T17:32:52Z</dcterms:created>
  <dcterms:modified xsi:type="dcterms:W3CDTF">2013-12-04T08:33:07Z</dcterms:modified>
</cp:coreProperties>
</file>