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61" r:id="rId6"/>
    <p:sldId id="262" r:id="rId7"/>
    <p:sldId id="263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A45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8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677537-0779-4646-BA6F-E59D7BF41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8B8FA2-65F7-45CD-A0EE-14F3EAACAD4A}" type="datetimeFigureOut">
              <a:rPr lang="cs-CZ"/>
              <a:pPr>
                <a:defRPr/>
              </a:pPr>
              <a:t>4.12.2013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D9905-798A-469D-A382-373886D96F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581A61-5F26-4001-A309-29B63DB6227F}" type="datetimeFigureOut">
              <a:rPr lang="cs-CZ"/>
              <a:pPr>
                <a:defRPr/>
              </a:pPr>
              <a:t>4.12.2013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ACE3730-56B0-45C1-A511-814282B4BFC0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D6ED80F-5B51-4181-8A0A-19D78F2D5B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0972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VY_32_INOVACE_Z_3E_KOV_02_CLENITOST POBREZI EVROPY-OPAKOVÁNÍ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14.4. 2013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Opakování probraného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učiva –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členitost Evropy.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opakování již probraného učiva, či opakování před testem. Lze ji také využít jako pracovní list, či test.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4" y="5445224"/>
            <a:ext cx="5544714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opakování probraného a osvojeného učiva. Opakování má tři části, které lze využít najednou, nebo po jednotlivých částech. Jako první je zařazeno skládání správných názvů s následným vyhledáním pojmů na mapě. V druhé části studenti spojují správné pojmy a opět je vyhledávají v mapě. V poslední části studenti doplňují křížovku a vyhledají na mapě její výslednou tajenku. Křížovku můžeme studentům předem vytisknout.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Jednotlivé části opakování lze využít jako malé testy.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Opakování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356992"/>
            <a:ext cx="6400800" cy="1752600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Členitost Evropy</a:t>
            </a:r>
            <a:endParaRPr lang="cs-CZ" sz="72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Skládání</a:t>
            </a:r>
            <a:endParaRPr lang="cs-CZ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ČRENÉ ŘOEM</a:t>
            </a:r>
          </a:p>
          <a:p>
            <a:r>
              <a:rPr lang="cs-CZ" dirty="0" smtClean="0"/>
              <a:t>LTSABÉK EŘOM</a:t>
            </a:r>
          </a:p>
          <a:p>
            <a:r>
              <a:rPr lang="cs-CZ" dirty="0" smtClean="0"/>
              <a:t>EJGSKEÉ MŘEO</a:t>
            </a:r>
          </a:p>
          <a:p>
            <a:r>
              <a:rPr lang="cs-CZ" dirty="0" smtClean="0"/>
              <a:t> AL CHENAM </a:t>
            </a:r>
          </a:p>
          <a:p>
            <a:r>
              <a:rPr lang="cs-CZ" dirty="0" smtClean="0"/>
              <a:t>OBROPS</a:t>
            </a:r>
          </a:p>
          <a:p>
            <a:r>
              <a:rPr lang="cs-CZ" dirty="0" smtClean="0"/>
              <a:t>RRAKSKAGE</a:t>
            </a:r>
          </a:p>
          <a:p>
            <a:r>
              <a:rPr lang="cs-CZ" dirty="0" smtClean="0"/>
              <a:t>RTOSKÝTAN LIVPŮR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– vše vyhledej na mapě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ČERNÉ MOŘE</a:t>
            </a:r>
          </a:p>
          <a:p>
            <a:r>
              <a:rPr lang="cs-CZ" dirty="0" smtClean="0"/>
              <a:t>BALTSKÉ MOŘE</a:t>
            </a:r>
          </a:p>
          <a:p>
            <a:r>
              <a:rPr lang="cs-CZ" dirty="0" smtClean="0"/>
              <a:t>EGEJSKÉ MOŘE</a:t>
            </a:r>
          </a:p>
          <a:p>
            <a:r>
              <a:rPr lang="cs-CZ" dirty="0" smtClean="0"/>
              <a:t>LA MANCHE</a:t>
            </a:r>
          </a:p>
          <a:p>
            <a:r>
              <a:rPr lang="cs-CZ" dirty="0" smtClean="0"/>
              <a:t>BOSPOR</a:t>
            </a:r>
          </a:p>
          <a:p>
            <a:r>
              <a:rPr lang="cs-CZ" dirty="0" smtClean="0"/>
              <a:t>SKAGERRAK</a:t>
            </a:r>
          </a:p>
          <a:p>
            <a:r>
              <a:rPr lang="cs-CZ" dirty="0" smtClean="0"/>
              <a:t>OTRANTSKÝ PRŮLIV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320"/>
            <a:ext cx="7674056" cy="1143000"/>
          </a:xfrm>
        </p:spPr>
        <p:txBody>
          <a:bodyPr>
            <a:normAutofit/>
          </a:bodyPr>
          <a:lstStyle/>
          <a:p>
            <a:r>
              <a:rPr lang="cs-CZ" b="1" i="1" u="sng" dirty="0" err="1" smtClean="0"/>
              <a:t>Spojovačka</a:t>
            </a:r>
            <a:r>
              <a:rPr lang="cs-CZ" dirty="0" smtClean="0"/>
              <a:t> – UTVOŘ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JADERSKÉ</a:t>
            </a:r>
          </a:p>
          <a:p>
            <a:r>
              <a:rPr lang="cs-CZ" dirty="0" smtClean="0"/>
              <a:t>DARDANELY</a:t>
            </a:r>
          </a:p>
          <a:p>
            <a:r>
              <a:rPr lang="cs-CZ" dirty="0" smtClean="0"/>
              <a:t>SICILSKÝ</a:t>
            </a:r>
          </a:p>
          <a:p>
            <a:r>
              <a:rPr lang="cs-CZ" dirty="0" smtClean="0"/>
              <a:t>ONĚŽSKÝ</a:t>
            </a:r>
          </a:p>
          <a:p>
            <a:r>
              <a:rPr lang="cs-CZ" dirty="0" smtClean="0"/>
              <a:t>ATLANTSKÝ</a:t>
            </a:r>
          </a:p>
          <a:p>
            <a:r>
              <a:rPr lang="cs-CZ" dirty="0" smtClean="0"/>
              <a:t>GOTLAND</a:t>
            </a:r>
          </a:p>
          <a:p>
            <a:r>
              <a:rPr lang="cs-CZ" dirty="0" smtClean="0"/>
              <a:t>KRYM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ZÁLIV</a:t>
            </a:r>
          </a:p>
          <a:p>
            <a:r>
              <a:rPr lang="cs-CZ" dirty="0" smtClean="0"/>
              <a:t>PRŮLIV</a:t>
            </a:r>
          </a:p>
          <a:p>
            <a:r>
              <a:rPr lang="cs-CZ" dirty="0" smtClean="0"/>
              <a:t>OSTROV</a:t>
            </a:r>
          </a:p>
          <a:p>
            <a:r>
              <a:rPr lang="cs-CZ" dirty="0" smtClean="0"/>
              <a:t>ÚŽINA</a:t>
            </a:r>
          </a:p>
          <a:p>
            <a:r>
              <a:rPr lang="cs-CZ" dirty="0" smtClean="0"/>
              <a:t>MOŘE </a:t>
            </a:r>
          </a:p>
          <a:p>
            <a:r>
              <a:rPr lang="cs-CZ" dirty="0" smtClean="0"/>
              <a:t>POLOOSTROV</a:t>
            </a:r>
          </a:p>
          <a:p>
            <a:r>
              <a:rPr lang="cs-CZ" dirty="0" smtClean="0"/>
              <a:t>OCEÁN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– vše vyhledej na mapě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JADERSKÉ MOŘE</a:t>
            </a:r>
          </a:p>
          <a:p>
            <a:r>
              <a:rPr lang="cs-CZ" dirty="0" smtClean="0"/>
              <a:t>ÚŽINA DARDANELY</a:t>
            </a:r>
          </a:p>
          <a:p>
            <a:r>
              <a:rPr lang="cs-CZ" dirty="0" smtClean="0"/>
              <a:t>SICILSKÝ PRŮLIV</a:t>
            </a:r>
          </a:p>
          <a:p>
            <a:r>
              <a:rPr lang="cs-CZ" dirty="0" smtClean="0"/>
              <a:t>ONĚŽSKÝ ZÁLIV</a:t>
            </a:r>
          </a:p>
          <a:p>
            <a:r>
              <a:rPr lang="cs-CZ" dirty="0" smtClean="0"/>
              <a:t>ATLANTSKÝ OCEÁN</a:t>
            </a:r>
          </a:p>
          <a:p>
            <a:r>
              <a:rPr lang="cs-CZ" dirty="0" smtClean="0"/>
              <a:t>OSTROV GOTLAND</a:t>
            </a:r>
          </a:p>
          <a:p>
            <a:r>
              <a:rPr lang="cs-CZ" dirty="0" smtClean="0"/>
              <a:t>POLOOSTROV KRYM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Křížovka</a:t>
            </a:r>
            <a:endParaRPr lang="cs-CZ" b="1" i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31" y="1484784"/>
          <a:ext cx="8064894" cy="4680522"/>
        </p:xfrm>
        <a:graphic>
          <a:graphicData uri="http://schemas.openxmlformats.org/drawingml/2006/table">
            <a:tbl>
              <a:tblPr/>
              <a:tblGrid>
                <a:gridCol w="478645"/>
                <a:gridCol w="514671"/>
                <a:gridCol w="535259"/>
                <a:gridCol w="514671"/>
                <a:gridCol w="494083"/>
                <a:gridCol w="494083"/>
                <a:gridCol w="535259"/>
                <a:gridCol w="478645"/>
                <a:gridCol w="494083"/>
                <a:gridCol w="514671"/>
                <a:gridCol w="478645"/>
                <a:gridCol w="514671"/>
                <a:gridCol w="514671"/>
                <a:gridCol w="514671"/>
                <a:gridCol w="494083"/>
                <a:gridCol w="494083"/>
              </a:tblGrid>
              <a:tr h="6686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864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6309320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Řešení vyhledej </a:t>
            </a:r>
            <a:r>
              <a:rPr lang="cs-CZ" dirty="0" err="1" smtClean="0"/>
              <a:t>na</a:t>
            </a:r>
            <a:r>
              <a:rPr lang="cs-CZ" dirty="0" smtClean="0"/>
              <a:t> mapě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křížovky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3568" y="1196754"/>
          <a:ext cx="7920880" cy="4824537"/>
        </p:xfrm>
        <a:graphic>
          <a:graphicData uri="http://schemas.openxmlformats.org/drawingml/2006/table">
            <a:tbl>
              <a:tblPr/>
              <a:tblGrid>
                <a:gridCol w="7920880"/>
              </a:tblGrid>
              <a:tr h="68528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Poloostrov na S Evropy omývaný Bílým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mořem (KOLA)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528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Ostrov britského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souostroví (IRSKO)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528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Ostrov ve Středozemním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moři (KRÉTA)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9061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Poloostrov tvořený státy Norskem,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Švédskem (SKANDINÁVSKÝ)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5283">
                <a:tc>
                  <a:txBody>
                    <a:bodyPr/>
                    <a:lstStyle/>
                    <a:p>
                      <a:pPr algn="l" fontAlgn="b"/>
                      <a:r>
                        <a:rPr lang="pt-BR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Stát ležící na Apeninském </a:t>
                      </a:r>
                      <a:r>
                        <a:rPr lang="pt-BR" sz="2000" b="0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poloostrově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 (ITÁLIE)</a:t>
                      </a:r>
                      <a:endParaRPr lang="pt-BR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528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………..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Británie (VELKÁ)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9061">
                <a:tc>
                  <a:txBody>
                    <a:bodyPr/>
                    <a:lstStyle/>
                    <a:p>
                      <a:pPr algn="l" fontAlgn="b"/>
                      <a:r>
                        <a:rPr lang="pt-BR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Severoevropský ostrov na němž se nachází sopka </a:t>
                      </a:r>
                      <a:r>
                        <a:rPr lang="pt-BR" sz="2000" b="0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Hekla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Times New Roman"/>
                        </a:rPr>
                        <a:t> (ISLAND)</a:t>
                      </a:r>
                      <a:endParaRPr lang="pt-BR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6309320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 KORSIKA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82</TotalTime>
  <Words>311</Words>
  <Application>Microsoft Office PowerPoint</Application>
  <PresentationFormat>Předvádění na obrazovce (4:3)</PresentationFormat>
  <Paragraphs>118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Prezentace aplikace PowerPoint</vt:lpstr>
      <vt:lpstr>Opakování</vt:lpstr>
      <vt:lpstr>Skládání</vt:lpstr>
      <vt:lpstr>ŘEŠENÍ – vše vyhledej na mapě</vt:lpstr>
      <vt:lpstr>Spojovačka – UTVOŘ DVOJICE</vt:lpstr>
      <vt:lpstr>ŘEŠENÍ – vše vyhledej na mapě</vt:lpstr>
      <vt:lpstr>Křížovka</vt:lpstr>
      <vt:lpstr>Zadání křížovky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Ewa</dc:creator>
  <cp:lastModifiedBy>Eva Škáchová</cp:lastModifiedBy>
  <cp:revision>21</cp:revision>
  <dcterms:created xsi:type="dcterms:W3CDTF">2013-08-14T14:28:42Z</dcterms:created>
  <dcterms:modified xsi:type="dcterms:W3CDTF">2013-12-04T09:30:26Z</dcterms:modified>
</cp:coreProperties>
</file>