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1" r:id="rId2"/>
    <p:sldId id="262" r:id="rId3"/>
    <p:sldId id="256" r:id="rId4"/>
    <p:sldId id="264" r:id="rId5"/>
    <p:sldId id="265" r:id="rId6"/>
    <p:sldId id="257" r:id="rId7"/>
    <p:sldId id="258" r:id="rId8"/>
    <p:sldId id="263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D817C4-5567-42BE-81B9-8196E971E1D7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5C1E28-403C-4E75-8183-86B08A6A0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447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5C1E28-403C-4E75-8183-86B08A6A000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2714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CAD5A-8BC5-4C80-81E0-9AB25D6B752D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0D00-3779-4528-BB9D-D1D6FD2F9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CAD5A-8BC5-4C80-81E0-9AB25D6B752D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0D00-3779-4528-BB9D-D1D6FD2F9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CAD5A-8BC5-4C80-81E0-9AB25D6B752D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0D00-3779-4528-BB9D-D1D6FD2F9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CAD5A-8BC5-4C80-81E0-9AB25D6B752D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0D00-3779-4528-BB9D-D1D6FD2F9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CAD5A-8BC5-4C80-81E0-9AB25D6B752D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0D00-3779-4528-BB9D-D1D6FD2F9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CAD5A-8BC5-4C80-81E0-9AB25D6B752D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0D00-3779-4528-BB9D-D1D6FD2F9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CAD5A-8BC5-4C80-81E0-9AB25D6B752D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0D00-3779-4528-BB9D-D1D6FD2F9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CAD5A-8BC5-4C80-81E0-9AB25D6B752D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0D00-3779-4528-BB9D-D1D6FD2F9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CAD5A-8BC5-4C80-81E0-9AB25D6B752D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0D00-3779-4528-BB9D-D1D6FD2F9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CAD5A-8BC5-4C80-81E0-9AB25D6B752D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0D00-3779-4528-BB9D-D1D6FD2F9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CAD5A-8BC5-4C80-81E0-9AB25D6B752D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90D00-3779-4528-BB9D-D1D6FD2F9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E28D4-808B-42F2-8BBD-D13C41491E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4EA060-19B5-4D24-8BA9-DF2608377D64}" type="datetimeFigureOut">
              <a:rPr lang="cs-CZ"/>
              <a:pPr>
                <a:defRPr/>
              </a:pPr>
              <a:t>4.12.2013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3A3776-6BA3-4495-B696-AE7F1DC1B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1A2A16-7872-435B-AA7C-D75775212FD5}" type="datetimeFigureOut">
              <a:rPr lang="cs-CZ"/>
              <a:pPr>
                <a:defRPr/>
              </a:pPr>
              <a:t>4.12.2013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7CAD5A-8BC5-4C80-81E0-9AB25D6B752D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790D00-3779-4528-BB9D-D1D6FD2F9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0972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VY_32_INOVACE_Z_3E_KOV_07_PODNEBI A BIOMY EVROPY-OPAKOVANI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21.5.2013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Opakování probraného učiva – podnebí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biomy Evropy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opakování probraného a zvládnutého učiva – podnebí a biomy Evropy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5" y="5445225"/>
            <a:ext cx="6009729" cy="1269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Celá prezentace je určena k opakování a prohloubení probraného učiva. Je rozdělena do tří způsobů opakování.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 první části studenti určují podnebné pásy dle definic. V druhé části je pro studenty připravena křížovka, kterou může vyučující předem vytisknout. V poslední třetí části je zařazeno opakování formou 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spojovačky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Jednotlivá cvičení dělají studenti bez pomůcek a při kontrole řešení používají ke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kontrole atlas.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PODNEBÍ A BIOMY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DOPLŇ SPRÁVNÉ PODNEBNÉ PÁSY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Středozemní moře, fíky, olivy, teplé a suché léto.</a:t>
            </a:r>
          </a:p>
          <a:p>
            <a:r>
              <a:rPr lang="cs-CZ" dirty="0" smtClean="0"/>
              <a:t>Ledovec, liška polární, </a:t>
            </a:r>
            <a:r>
              <a:rPr lang="cs-CZ" dirty="0" err="1" smtClean="0"/>
              <a:t>inuité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Čtyři roční období, prase divoké, pšenice, kukuřice.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PODNEBNÉ PÁSY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Subtropický</a:t>
            </a:r>
          </a:p>
          <a:p>
            <a:r>
              <a:rPr lang="cs-CZ" dirty="0" smtClean="0"/>
              <a:t>Polární</a:t>
            </a:r>
          </a:p>
          <a:p>
            <a:r>
              <a:rPr lang="cs-CZ" dirty="0" smtClean="0"/>
              <a:t>Mírný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KŘÍŽOVKA</a:t>
            </a:r>
            <a:endParaRPr lang="cs-CZ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Zadání: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Travnatá oblast v Mongolsku, nazývána obilnicí světa.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Křovinaté porosty biomy Středozemního moře.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Zvíře mírného pásu.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Posvátná indická řeka.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Trvale zmrzlá půda.</a:t>
            </a:r>
          </a:p>
          <a:p>
            <a:pPr marL="514350" indent="-514350">
              <a:buNone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Pozn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CH je jedno písmeno.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50" y="692698"/>
          <a:ext cx="8064900" cy="5256580"/>
        </p:xfrm>
        <a:graphic>
          <a:graphicData uri="http://schemas.openxmlformats.org/drawingml/2006/table">
            <a:tbl>
              <a:tblPr/>
              <a:tblGrid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  <a:gridCol w="806490"/>
              </a:tblGrid>
              <a:tr h="105131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5131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5131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5131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131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331640" y="6204165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Vysvětli a ukaž tajenku v mapě, charakterizuj tuto podnebnou oblast.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KŘÍŽOVKA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Step</a:t>
            </a:r>
          </a:p>
          <a:p>
            <a:r>
              <a:rPr lang="cs-CZ" dirty="0" smtClean="0"/>
              <a:t>Macchie</a:t>
            </a:r>
          </a:p>
          <a:p>
            <a:r>
              <a:rPr lang="cs-CZ" dirty="0" smtClean="0"/>
              <a:t>Jelen</a:t>
            </a:r>
          </a:p>
          <a:p>
            <a:r>
              <a:rPr lang="cs-CZ" dirty="0" smtClean="0"/>
              <a:t>Ganga</a:t>
            </a:r>
          </a:p>
          <a:p>
            <a:r>
              <a:rPr lang="cs-CZ" dirty="0" smtClean="0"/>
              <a:t>Permafrost</a:t>
            </a:r>
          </a:p>
          <a:p>
            <a:endParaRPr lang="cs-CZ" dirty="0" smtClean="0"/>
          </a:p>
          <a:p>
            <a:r>
              <a:rPr lang="cs-CZ" dirty="0" smtClean="0"/>
              <a:t>Tajenka: TAJGA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SPOJOVAČKA</a:t>
            </a:r>
            <a:endParaRPr lang="cs-CZ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Liška polární, lední medvěd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Tajga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Myrta, olivovník, fíky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Obilnice světa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Čtyři roční období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Oteplující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účinek Severoatlantického proudu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Severozápadní Evropa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Vegetace Středozemního moře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Step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Pás jehličnatých lesů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Polární oblast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Mírný pás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 - SPOJOVAČKA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297</Words>
  <Application>Microsoft Office PowerPoint</Application>
  <PresentationFormat>Předvádění na obrazovce (4:3)</PresentationFormat>
  <Paragraphs>103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OPAKOVÁNÍ</vt:lpstr>
      <vt:lpstr>DOPLŇ SPRÁVNÉ PODNEBNÉ PÁSY</vt:lpstr>
      <vt:lpstr>Řešení – PODNEBNÉ PÁSY</vt:lpstr>
      <vt:lpstr>KŘÍŽOVKA</vt:lpstr>
      <vt:lpstr>Prezentace aplikace PowerPoint</vt:lpstr>
      <vt:lpstr>Řešení - KŘÍŽOVKA</vt:lpstr>
      <vt:lpstr>SPOJOVAČKA</vt:lpstr>
      <vt:lpstr>Řešení - SPOJOVAČKA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Ewa</dc:creator>
  <cp:lastModifiedBy>Eva Škáchová</cp:lastModifiedBy>
  <cp:revision>24</cp:revision>
  <dcterms:created xsi:type="dcterms:W3CDTF">2013-08-21T09:40:16Z</dcterms:created>
  <dcterms:modified xsi:type="dcterms:W3CDTF">2013-12-04T09:41:15Z</dcterms:modified>
</cp:coreProperties>
</file>