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4" r:id="rId2"/>
    <p:sldId id="273" r:id="rId3"/>
    <p:sldId id="264" r:id="rId4"/>
    <p:sldId id="263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62" autoAdjust="0"/>
    <p:restoredTop sz="90909" autoAdjust="0"/>
  </p:normalViewPr>
  <p:slideViewPr>
    <p:cSldViewPr>
      <p:cViewPr varScale="1">
        <p:scale>
          <a:sx n="47" d="100"/>
          <a:sy n="47" d="100"/>
        </p:scale>
        <p:origin x="-9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59C80A8-3262-479C-B758-938079D0702A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CB90326-B7F5-4B8F-9586-3984BF999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3014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CB9B410-D452-48E9-8E01-616A49ECC04F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E94CEAF-28CE-457C-94A1-F0A81FED2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4715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46EF88E9-CB36-4EDB-A72A-E20CBF48207F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7C2F7410-FF1D-49E7-AC2D-AFDD50F71D84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63FD1D6-6459-48EF-81F1-428BE68CC9F1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8920F1F4-8F81-4FEB-99B2-441D1167E136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F2C8C8-2C9E-4169-B083-89C20F431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771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672C62-A809-45E3-A9D4-BAF36F972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375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C369E8-7EEB-4017-A183-984132AA3A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77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FFAD72-2B54-4E9A-BB3F-2599CE080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873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AC7E9-F3B4-49EB-9527-B77DB98C5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227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7B9E6B-EECC-4488-8AF9-DF9125DAE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146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AA8C6-99FE-46BE-95D3-72B325FD6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979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02BD3A-914F-4BD3-B116-D5DA8C72B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16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1EBE27-1EB2-4183-986E-4FEC6D31D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359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E2A8A-2896-41A8-B48A-9C6CA6376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00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F43BC0-7B21-477C-AEBE-1E430D105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6276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1F879D-4DCD-41B6-B53D-E93A0630B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817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B92A5-F88C-4260-AB67-51EE833F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331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9AAE06B-9766-46F9-A107-469E2E84B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VY_32_INOVACE_04B_Odčítání des. čísel 1B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827088" y="981075"/>
            <a:ext cx="7772400" cy="1470025"/>
          </a:xfrm>
        </p:spPr>
        <p:txBody>
          <a:bodyPr/>
          <a:lstStyle/>
          <a:p>
            <a:r>
              <a:rPr lang="cs-CZ" smtClean="0"/>
              <a:t>Odčítání desetinných čísel</a:t>
            </a:r>
            <a:br>
              <a:rPr lang="cs-CZ" smtClean="0"/>
            </a:br>
            <a:r>
              <a:rPr lang="cs-CZ" smtClean="0"/>
              <a:t>1 -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03350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5" name="Group 53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4802187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5,41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8,37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25,69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54" name="Group 58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2543175"/>
                <a:gridCol w="2259012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5,41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4,51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9,12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8,37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14,11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6,81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25,69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24,99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93" name="Group 73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5,41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4,51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3,29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2,17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9,12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4,68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4,068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8,37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5,74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5,074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14,11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0,12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6,81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5,6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4,14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25,69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24,99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9,99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8,88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17" name="Group 73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5,41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4,51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3,29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2,17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1,12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9,12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4,68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4,068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0,612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8,37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5,74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5,074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0,666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14,11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0,12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0,68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6,81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5,6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4,14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1,46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25,69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24,99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9,99</a:t>
                      </a:r>
                      <a:endParaRPr lang="cs-CZ" sz="1800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8,88</a:t>
                      </a:r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1,11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127</Words>
  <Application>Microsoft Office PowerPoint</Application>
  <PresentationFormat>Předvádění na obrazovce (4:3)</PresentationFormat>
  <Paragraphs>105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VY_32_INOVACE_04B_Odčítání des. čísel 1B</vt:lpstr>
      <vt:lpstr>Odčítání desetinných čísel 1 - 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96</cp:revision>
  <dcterms:created xsi:type="dcterms:W3CDTF">2003-11-19T14:30:33Z</dcterms:created>
  <dcterms:modified xsi:type="dcterms:W3CDTF">2011-05-03T21:26:17Z</dcterms:modified>
</cp:coreProperties>
</file>