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62" r:id="rId5"/>
    <p:sldId id="264" r:id="rId6"/>
    <p:sldId id="259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ker.com/clipar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9519976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jazyk 1. 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VY_32_INOVACE_07_Čtení s červíkem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Jílková Radka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856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49" y="-26640"/>
            <a:ext cx="9144000" cy="4581128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Čtení písmen A, O, E, U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259632" y="4797152"/>
            <a:ext cx="6512768" cy="841648"/>
          </a:xfrm>
        </p:spPr>
        <p:txBody>
          <a:bodyPr/>
          <a:lstStyle/>
          <a:p>
            <a:r>
              <a:rPr lang="cs-CZ" dirty="0" smtClean="0"/>
              <a:t>Mgr. Radka Jílková, 2.ZŠ Dobříš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8276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rgbClr val="92D050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endParaRPr lang="cs-CZ" sz="4000" dirty="0"/>
          </a:p>
        </p:txBody>
      </p:sp>
      <p:sp>
        <p:nvSpPr>
          <p:cNvPr id="6" name="Veselý obličej 5"/>
          <p:cNvSpPr/>
          <p:nvPr/>
        </p:nvSpPr>
        <p:spPr>
          <a:xfrm>
            <a:off x="1079814" y="1484784"/>
            <a:ext cx="1512168" cy="1346448"/>
          </a:xfrm>
          <a:prstGeom prst="smileyFac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159732" y="1193304"/>
            <a:ext cx="216024" cy="19432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051720" y="1362607"/>
            <a:ext cx="216024" cy="19432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151620" y="1193304"/>
            <a:ext cx="216024" cy="19432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259632" y="1387624"/>
            <a:ext cx="216024" cy="19432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197015" y="1290464"/>
            <a:ext cx="1296144" cy="13464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</a:t>
            </a:r>
            <a:endParaRPr lang="cs-CZ" sz="4000" dirty="0"/>
          </a:p>
        </p:txBody>
      </p:sp>
      <p:sp>
        <p:nvSpPr>
          <p:cNvPr id="15" name="Ovál 14"/>
          <p:cNvSpPr/>
          <p:nvPr/>
        </p:nvSpPr>
        <p:spPr>
          <a:xfrm>
            <a:off x="6948264" y="2407568"/>
            <a:ext cx="1296144" cy="134644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</a:t>
            </a:r>
            <a:endParaRPr lang="cs-CZ" sz="4000" dirty="0"/>
          </a:p>
        </p:txBody>
      </p:sp>
      <p:sp>
        <p:nvSpPr>
          <p:cNvPr id="16" name="Ovál 15"/>
          <p:cNvSpPr/>
          <p:nvPr/>
        </p:nvSpPr>
        <p:spPr>
          <a:xfrm>
            <a:off x="6696879" y="3754016"/>
            <a:ext cx="1296144" cy="134644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U</a:t>
            </a:r>
            <a:endParaRPr lang="cs-CZ" sz="4000" dirty="0"/>
          </a:p>
        </p:txBody>
      </p:sp>
      <p:sp>
        <p:nvSpPr>
          <p:cNvPr id="17" name="Ovál 16"/>
          <p:cNvSpPr/>
          <p:nvPr/>
        </p:nvSpPr>
        <p:spPr>
          <a:xfrm>
            <a:off x="4900871" y="1061120"/>
            <a:ext cx="1296144" cy="134644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U</a:t>
            </a:r>
            <a:endParaRPr lang="cs-CZ" sz="4000" dirty="0"/>
          </a:p>
        </p:txBody>
      </p:sp>
      <p:sp>
        <p:nvSpPr>
          <p:cNvPr id="18" name="Ovál 17"/>
          <p:cNvSpPr/>
          <p:nvPr/>
        </p:nvSpPr>
        <p:spPr>
          <a:xfrm>
            <a:off x="3666051" y="1470178"/>
            <a:ext cx="1296144" cy="13464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447764" y="1963688"/>
            <a:ext cx="1296144" cy="134644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</a:t>
            </a:r>
            <a:endParaRPr lang="cs-CZ" sz="4000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868144" y="4797152"/>
            <a:ext cx="1296144" cy="13464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</a:t>
            </a:r>
            <a:endParaRPr lang="cs-CZ" sz="4000" dirty="0"/>
          </a:p>
        </p:txBody>
      </p:sp>
      <p:sp>
        <p:nvSpPr>
          <p:cNvPr id="21" name="Ovál 20"/>
          <p:cNvSpPr/>
          <p:nvPr/>
        </p:nvSpPr>
        <p:spPr>
          <a:xfrm>
            <a:off x="4716016" y="5373216"/>
            <a:ext cx="1296144" cy="13464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277207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1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5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9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0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5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6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7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rgbClr val="92D050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endParaRPr lang="cs-CZ" sz="4000" dirty="0"/>
          </a:p>
        </p:txBody>
      </p:sp>
      <p:sp>
        <p:nvSpPr>
          <p:cNvPr id="6" name="Veselý obličej 5"/>
          <p:cNvSpPr/>
          <p:nvPr/>
        </p:nvSpPr>
        <p:spPr>
          <a:xfrm>
            <a:off x="1079814" y="1484784"/>
            <a:ext cx="1512168" cy="1346448"/>
          </a:xfrm>
          <a:prstGeom prst="smileyFac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159732" y="1193304"/>
            <a:ext cx="216024" cy="19432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051720" y="1362607"/>
            <a:ext cx="216024" cy="19432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151620" y="1193304"/>
            <a:ext cx="216024" cy="19432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259632" y="1387624"/>
            <a:ext cx="216024" cy="19432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197015" y="1290464"/>
            <a:ext cx="1296144" cy="1346448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u</a:t>
            </a:r>
            <a:endParaRPr lang="cs-CZ" sz="4000" dirty="0"/>
          </a:p>
        </p:txBody>
      </p:sp>
      <p:sp>
        <p:nvSpPr>
          <p:cNvPr id="15" name="Ovál 14"/>
          <p:cNvSpPr/>
          <p:nvPr/>
        </p:nvSpPr>
        <p:spPr>
          <a:xfrm>
            <a:off x="6948264" y="2407568"/>
            <a:ext cx="1296144" cy="1346448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</a:t>
            </a:r>
            <a:endParaRPr lang="cs-CZ" sz="4000" dirty="0"/>
          </a:p>
        </p:txBody>
      </p:sp>
      <p:sp>
        <p:nvSpPr>
          <p:cNvPr id="16" name="Ovál 15"/>
          <p:cNvSpPr/>
          <p:nvPr/>
        </p:nvSpPr>
        <p:spPr>
          <a:xfrm>
            <a:off x="6696879" y="3754016"/>
            <a:ext cx="1296144" cy="1346448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</a:t>
            </a:r>
            <a:endParaRPr lang="cs-CZ" sz="4000" dirty="0"/>
          </a:p>
        </p:txBody>
      </p:sp>
      <p:sp>
        <p:nvSpPr>
          <p:cNvPr id="17" name="Ovál 16"/>
          <p:cNvSpPr/>
          <p:nvPr/>
        </p:nvSpPr>
        <p:spPr>
          <a:xfrm>
            <a:off x="4900871" y="1061120"/>
            <a:ext cx="1296144" cy="1346448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</a:t>
            </a:r>
            <a:endParaRPr lang="cs-CZ" sz="4000" dirty="0"/>
          </a:p>
        </p:txBody>
      </p:sp>
      <p:sp>
        <p:nvSpPr>
          <p:cNvPr id="18" name="Ovál 17"/>
          <p:cNvSpPr/>
          <p:nvPr/>
        </p:nvSpPr>
        <p:spPr>
          <a:xfrm>
            <a:off x="3666051" y="1470178"/>
            <a:ext cx="1296144" cy="1346448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</a:t>
            </a:r>
          </a:p>
        </p:txBody>
      </p:sp>
      <p:sp>
        <p:nvSpPr>
          <p:cNvPr id="19" name="Ovál 18"/>
          <p:cNvSpPr/>
          <p:nvPr/>
        </p:nvSpPr>
        <p:spPr>
          <a:xfrm>
            <a:off x="2447764" y="1963688"/>
            <a:ext cx="1296144" cy="1346448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</a:t>
            </a:r>
            <a:endParaRPr lang="cs-CZ" sz="4000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868144" y="4797152"/>
            <a:ext cx="1296144" cy="1346448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u</a:t>
            </a:r>
            <a:endParaRPr lang="cs-CZ" sz="4000" dirty="0"/>
          </a:p>
        </p:txBody>
      </p:sp>
      <p:sp>
        <p:nvSpPr>
          <p:cNvPr id="21" name="Ovál 20"/>
          <p:cNvSpPr/>
          <p:nvPr/>
        </p:nvSpPr>
        <p:spPr>
          <a:xfrm>
            <a:off x="4716016" y="5429741"/>
            <a:ext cx="1296144" cy="13464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756940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1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5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9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0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5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6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7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rgbClr val="92D050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endParaRPr lang="cs-CZ" sz="4000" dirty="0"/>
          </a:p>
        </p:txBody>
      </p:sp>
      <p:sp>
        <p:nvSpPr>
          <p:cNvPr id="6" name="Veselý obličej 5"/>
          <p:cNvSpPr/>
          <p:nvPr/>
        </p:nvSpPr>
        <p:spPr>
          <a:xfrm>
            <a:off x="1079814" y="1484784"/>
            <a:ext cx="1512168" cy="1346448"/>
          </a:xfrm>
          <a:prstGeom prst="smileyFac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159732" y="1193304"/>
            <a:ext cx="216024" cy="19432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051720" y="1362607"/>
            <a:ext cx="216024" cy="19432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151620" y="1193304"/>
            <a:ext cx="216024" cy="19432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259632" y="1387624"/>
            <a:ext cx="216024" cy="19432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197015" y="1290464"/>
            <a:ext cx="1296144" cy="13464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u</a:t>
            </a:r>
            <a:endParaRPr lang="cs-CZ" sz="4000" dirty="0"/>
          </a:p>
        </p:txBody>
      </p:sp>
      <p:sp>
        <p:nvSpPr>
          <p:cNvPr id="15" name="Ovál 14"/>
          <p:cNvSpPr/>
          <p:nvPr/>
        </p:nvSpPr>
        <p:spPr>
          <a:xfrm>
            <a:off x="6927102" y="2408649"/>
            <a:ext cx="1296144" cy="134644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</a:t>
            </a:r>
            <a:endParaRPr lang="cs-CZ" sz="4000" dirty="0"/>
          </a:p>
        </p:txBody>
      </p:sp>
      <p:sp>
        <p:nvSpPr>
          <p:cNvPr id="16" name="Ovál 15"/>
          <p:cNvSpPr/>
          <p:nvPr/>
        </p:nvSpPr>
        <p:spPr>
          <a:xfrm>
            <a:off x="6696879" y="3754016"/>
            <a:ext cx="1296144" cy="134644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</a:t>
            </a:r>
            <a:endParaRPr lang="cs-CZ" sz="4000" dirty="0"/>
          </a:p>
        </p:txBody>
      </p:sp>
      <p:sp>
        <p:nvSpPr>
          <p:cNvPr id="17" name="Ovál 16"/>
          <p:cNvSpPr/>
          <p:nvPr/>
        </p:nvSpPr>
        <p:spPr>
          <a:xfrm>
            <a:off x="4900871" y="1061120"/>
            <a:ext cx="1296144" cy="1346448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</a:t>
            </a:r>
            <a:endParaRPr lang="cs-CZ" sz="4000" dirty="0"/>
          </a:p>
        </p:txBody>
      </p:sp>
      <p:sp>
        <p:nvSpPr>
          <p:cNvPr id="18" name="Ovál 17"/>
          <p:cNvSpPr/>
          <p:nvPr/>
        </p:nvSpPr>
        <p:spPr>
          <a:xfrm>
            <a:off x="3666051" y="1470178"/>
            <a:ext cx="1296144" cy="1346448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</a:t>
            </a:r>
          </a:p>
        </p:txBody>
      </p:sp>
      <p:sp>
        <p:nvSpPr>
          <p:cNvPr id="19" name="Ovál 18"/>
          <p:cNvSpPr/>
          <p:nvPr/>
        </p:nvSpPr>
        <p:spPr>
          <a:xfrm>
            <a:off x="2479677" y="1890057"/>
            <a:ext cx="1296144" cy="134644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</a:t>
            </a:r>
            <a:endParaRPr lang="cs-CZ" sz="4000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868144" y="4797152"/>
            <a:ext cx="1296144" cy="1346448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U</a:t>
            </a:r>
            <a:endParaRPr lang="cs-CZ" sz="4000" dirty="0"/>
          </a:p>
        </p:txBody>
      </p:sp>
      <p:sp>
        <p:nvSpPr>
          <p:cNvPr id="21" name="Ovál 20"/>
          <p:cNvSpPr/>
          <p:nvPr/>
        </p:nvSpPr>
        <p:spPr>
          <a:xfrm>
            <a:off x="4716016" y="5373216"/>
            <a:ext cx="1296144" cy="13464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406706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1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5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9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0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5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6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7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33656" cy="68580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6000" dirty="0" smtClean="0"/>
              <a:t>            </a:t>
            </a:r>
            <a:r>
              <a:rPr lang="cs-CZ" sz="6000" dirty="0"/>
              <a:t> </a:t>
            </a:r>
            <a:r>
              <a:rPr lang="cs-CZ" sz="6000" dirty="0" smtClean="0"/>
              <a:t> A O U É Ú Á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sz="6000" dirty="0" smtClean="0"/>
              <a:t>             e a é á ó u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sz="6000" dirty="0" smtClean="0"/>
          </a:p>
          <a:p>
            <a:pPr marL="0" indent="0">
              <a:buNone/>
            </a:pPr>
            <a:r>
              <a:rPr lang="cs-CZ" sz="6000" dirty="0" smtClean="0"/>
              <a:t>                 A E Á é a o</a:t>
            </a:r>
          </a:p>
          <a:p>
            <a:pPr marL="0" indent="0">
              <a:buNone/>
            </a:pPr>
            <a:r>
              <a:rPr lang="cs-CZ" sz="6000" dirty="0"/>
              <a:t> </a:t>
            </a:r>
            <a:r>
              <a:rPr lang="cs-CZ" sz="6000" dirty="0" smtClean="0"/>
              <a:t>                u É Ú e á A </a:t>
            </a:r>
          </a:p>
        </p:txBody>
      </p:sp>
      <p:pic>
        <p:nvPicPr>
          <p:cNvPr id="1026" name="Picture 2" descr="C:\Users\OEM\Desktop\Obrázky Radka\červ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23223">
            <a:off x="2799386" y="2060848"/>
            <a:ext cx="3672408" cy="2313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8984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476672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Použité obrázky :</a:t>
            </a:r>
            <a:br>
              <a:rPr lang="cs-CZ" dirty="0"/>
            </a:b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www.clker.com/clipart</a:t>
            </a:r>
            <a:endParaRPr lang="cs-CZ" dirty="0" smtClean="0"/>
          </a:p>
          <a:p>
            <a:r>
              <a:rPr lang="cs-CZ" smtClean="0"/>
              <a:t>vlastní </a:t>
            </a:r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8032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</TotalTime>
  <Words>95</Words>
  <Application>Microsoft Office PowerPoint</Application>
  <PresentationFormat>Předvádění na obrazovce (4:3)</PresentationFormat>
  <Paragraphs>44</Paragraphs>
  <Slides>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Čtení písmen A, O, E, 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Čtení písmen A, O, E,</dc:title>
  <dc:creator>OEM</dc:creator>
  <cp:lastModifiedBy>OEM</cp:lastModifiedBy>
  <cp:revision>34</cp:revision>
  <dcterms:created xsi:type="dcterms:W3CDTF">2011-09-12T19:23:25Z</dcterms:created>
  <dcterms:modified xsi:type="dcterms:W3CDTF">2011-11-29T19:15:06Z</dcterms:modified>
</cp:coreProperties>
</file>