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69" r:id="rId5"/>
    <p:sldId id="258" r:id="rId6"/>
    <p:sldId id="261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098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452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267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412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704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138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065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870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518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377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977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A848E2-E3C4-4214-BF5A-FEEEF7765220}" type="datetimeFigureOut">
              <a:rPr lang="cs-CZ" smtClean="0"/>
              <a:t>5.12.2013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D594E-ED0B-467F-AAF1-3D746229B6F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550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01.11.2013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VY_32_INOVACE_7A_AJ7_05_Past simple 		               revision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Revision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past simple, regular verbs, irregular verbs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11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64332" y="1340768"/>
            <a:ext cx="741682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Anotace:</a:t>
            </a:r>
          </a:p>
          <a:p>
            <a:endParaRPr lang="cs-CZ" sz="2400" dirty="0" smtClean="0"/>
          </a:p>
          <a:p>
            <a:r>
              <a:rPr lang="cs-CZ" sz="2400" dirty="0" smtClean="0"/>
              <a:t>Past simple revision</a:t>
            </a:r>
          </a:p>
          <a:p>
            <a:r>
              <a:rPr lang="cs-CZ" sz="2400" dirty="0" smtClean="0"/>
              <a:t>Žáci si zopakují a procvičí minulý čas probíraných pravidelných i nepravidelných sloves v kladných, záporných větách a v otázkách.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64332" y="1340768"/>
            <a:ext cx="7416824" cy="25922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567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AppData\Local\Microsoft\Windows\Temporary Internet Files\Content.IE5\ZN8HDXI6\MP90044856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324"/>
          <a:stretch/>
        </p:blipFill>
        <p:spPr bwMode="auto">
          <a:xfrm>
            <a:off x="107505" y="2122727"/>
            <a:ext cx="2664296" cy="302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9MW98P3U\MP9004487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221" y="1714499"/>
            <a:ext cx="2564259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16632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Hello.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836712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name is Paula.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836712"/>
            <a:ext cx="34898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name is Nick.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116632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Hi.</a:t>
            </a:r>
            <a:endParaRPr lang="cs-CZ" sz="32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707904" y="1556792"/>
            <a:ext cx="2664296" cy="1738321"/>
          </a:xfrm>
          <a:prstGeom prst="wedgeRoundRectCallout">
            <a:avLst>
              <a:gd name="adj1" fmla="val 70410"/>
              <a:gd name="adj2" fmla="val 8431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 you know the past </a:t>
            </a:r>
            <a:r>
              <a:rPr lang="cs-CZ" sz="2800" dirty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ense of the verbs?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149842" y="4077072"/>
            <a:ext cx="3780420" cy="1800201"/>
          </a:xfrm>
          <a:prstGeom prst="wedgeRoundRectCallout">
            <a:avLst>
              <a:gd name="adj1" fmla="val -60359"/>
              <a:gd name="adj2" fmla="val -781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 hope you make it.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44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Say </a:t>
            </a:r>
            <a:r>
              <a:rPr lang="cs-CZ" sz="2400" b="1" dirty="0" smtClean="0"/>
              <a:t>the past tense </a:t>
            </a:r>
            <a:r>
              <a:rPr lang="cs-CZ" sz="2400" dirty="0" smtClean="0"/>
              <a:t>of the verbs.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194421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clean</a:t>
            </a:r>
          </a:p>
          <a:p>
            <a:r>
              <a:rPr lang="cs-CZ" sz="2400" dirty="0" smtClean="0"/>
              <a:t>take </a:t>
            </a:r>
          </a:p>
          <a:p>
            <a:r>
              <a:rPr lang="cs-CZ" sz="2400" dirty="0" smtClean="0"/>
              <a:t>cook</a:t>
            </a:r>
          </a:p>
          <a:p>
            <a:r>
              <a:rPr lang="cs-CZ" sz="2400" dirty="0" smtClean="0"/>
              <a:t>vacuum</a:t>
            </a:r>
          </a:p>
          <a:p>
            <a:r>
              <a:rPr lang="cs-CZ" sz="2400" dirty="0" smtClean="0"/>
              <a:t>move</a:t>
            </a:r>
          </a:p>
          <a:p>
            <a:r>
              <a:rPr lang="cs-CZ" sz="2400" dirty="0" smtClean="0"/>
              <a:t>see</a:t>
            </a:r>
          </a:p>
          <a:p>
            <a:r>
              <a:rPr lang="cs-CZ" sz="2400" dirty="0" smtClean="0"/>
              <a:t>buy</a:t>
            </a:r>
          </a:p>
          <a:p>
            <a:r>
              <a:rPr lang="cs-CZ" sz="2400" dirty="0" smtClean="0"/>
              <a:t>go</a:t>
            </a:r>
          </a:p>
          <a:p>
            <a:r>
              <a:rPr lang="cs-CZ" sz="2400" dirty="0" smtClean="0"/>
              <a:t>find</a:t>
            </a:r>
          </a:p>
          <a:p>
            <a:r>
              <a:rPr lang="cs-CZ" sz="2400" dirty="0" smtClean="0"/>
              <a:t>have</a:t>
            </a:r>
          </a:p>
          <a:p>
            <a:r>
              <a:rPr lang="cs-CZ" sz="2400" dirty="0" smtClean="0"/>
              <a:t>be</a:t>
            </a:r>
          </a:p>
          <a:p>
            <a:r>
              <a:rPr lang="cs-CZ" sz="2400" dirty="0" smtClean="0"/>
              <a:t>do</a:t>
            </a:r>
          </a:p>
          <a:p>
            <a:r>
              <a:rPr lang="cs-CZ" sz="2400" dirty="0" smtClean="0"/>
              <a:t>help</a:t>
            </a:r>
          </a:p>
          <a:p>
            <a:r>
              <a:rPr lang="cs-CZ" sz="2400" dirty="0" smtClean="0"/>
              <a:t>leave</a:t>
            </a:r>
          </a:p>
          <a:p>
            <a:r>
              <a:rPr lang="cs-CZ" sz="2400" dirty="0" smtClean="0"/>
              <a:t>meet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980728"/>
            <a:ext cx="20882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cleaned</a:t>
            </a:r>
          </a:p>
          <a:p>
            <a:r>
              <a:rPr lang="cs-CZ" sz="2400" dirty="0" smtClean="0"/>
              <a:t>took</a:t>
            </a:r>
          </a:p>
          <a:p>
            <a:r>
              <a:rPr lang="cs-CZ" sz="2400" dirty="0" smtClean="0"/>
              <a:t>cooked</a:t>
            </a:r>
          </a:p>
          <a:p>
            <a:r>
              <a:rPr lang="cs-CZ" sz="2400" dirty="0" smtClean="0"/>
              <a:t>vacuumed</a:t>
            </a:r>
          </a:p>
          <a:p>
            <a:r>
              <a:rPr lang="cs-CZ" sz="2400" dirty="0" smtClean="0"/>
              <a:t>moved</a:t>
            </a:r>
          </a:p>
          <a:p>
            <a:r>
              <a:rPr lang="cs-CZ" sz="2400" dirty="0" smtClean="0"/>
              <a:t>saw</a:t>
            </a:r>
          </a:p>
          <a:p>
            <a:r>
              <a:rPr lang="cs-CZ" sz="2400" dirty="0" smtClean="0"/>
              <a:t>bought</a:t>
            </a:r>
          </a:p>
          <a:p>
            <a:r>
              <a:rPr lang="cs-CZ" sz="2400" dirty="0" smtClean="0"/>
              <a:t>went</a:t>
            </a:r>
          </a:p>
          <a:p>
            <a:r>
              <a:rPr lang="cs-CZ" sz="2400" dirty="0" smtClean="0"/>
              <a:t>found</a:t>
            </a:r>
          </a:p>
          <a:p>
            <a:r>
              <a:rPr lang="cs-CZ" sz="2400" dirty="0" smtClean="0"/>
              <a:t>had</a:t>
            </a:r>
          </a:p>
          <a:p>
            <a:r>
              <a:rPr lang="cs-CZ" sz="2400" dirty="0" smtClean="0"/>
              <a:t>was, were</a:t>
            </a:r>
          </a:p>
          <a:p>
            <a:r>
              <a:rPr lang="cs-CZ" sz="2400" dirty="0" smtClean="0"/>
              <a:t>did</a:t>
            </a:r>
          </a:p>
          <a:p>
            <a:r>
              <a:rPr lang="cs-CZ" sz="2400" dirty="0" smtClean="0"/>
              <a:t>helped</a:t>
            </a:r>
          </a:p>
          <a:p>
            <a:r>
              <a:rPr lang="cs-CZ" sz="2400" dirty="0" smtClean="0"/>
              <a:t>left</a:t>
            </a:r>
          </a:p>
          <a:p>
            <a:r>
              <a:rPr lang="cs-CZ" sz="2400" dirty="0" smtClean="0"/>
              <a:t>met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980728"/>
            <a:ext cx="126014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break</a:t>
            </a:r>
          </a:p>
          <a:p>
            <a:r>
              <a:rPr lang="cs-CZ" sz="2400" dirty="0" smtClean="0"/>
              <a:t>forget</a:t>
            </a:r>
          </a:p>
          <a:p>
            <a:r>
              <a:rPr lang="cs-CZ" sz="2400" dirty="0" smtClean="0"/>
              <a:t>eat</a:t>
            </a:r>
          </a:p>
          <a:p>
            <a:r>
              <a:rPr lang="cs-CZ" sz="2400" dirty="0" smtClean="0"/>
              <a:t>drive</a:t>
            </a:r>
          </a:p>
          <a:p>
            <a:r>
              <a:rPr lang="cs-CZ" sz="2400" dirty="0" smtClean="0"/>
              <a:t>ride</a:t>
            </a:r>
          </a:p>
          <a:p>
            <a:r>
              <a:rPr lang="cs-CZ" sz="2400" dirty="0" smtClean="0"/>
              <a:t>read</a:t>
            </a:r>
          </a:p>
          <a:p>
            <a:r>
              <a:rPr lang="cs-CZ" sz="2400" dirty="0" smtClean="0"/>
              <a:t>lose</a:t>
            </a:r>
          </a:p>
          <a:p>
            <a:r>
              <a:rPr lang="cs-CZ" sz="2400" dirty="0" smtClean="0"/>
              <a:t>arrive</a:t>
            </a:r>
          </a:p>
          <a:p>
            <a:r>
              <a:rPr lang="cs-CZ" sz="2400" dirty="0" smtClean="0"/>
              <a:t>swim</a:t>
            </a:r>
          </a:p>
          <a:p>
            <a:r>
              <a:rPr lang="cs-CZ" sz="2400" dirty="0" smtClean="0"/>
              <a:t>sleep</a:t>
            </a:r>
          </a:p>
          <a:p>
            <a:r>
              <a:rPr lang="cs-CZ" sz="2400" dirty="0" smtClean="0"/>
              <a:t>tell</a:t>
            </a:r>
          </a:p>
          <a:p>
            <a:r>
              <a:rPr lang="cs-CZ" sz="2400" dirty="0" smtClean="0"/>
              <a:t>give</a:t>
            </a:r>
          </a:p>
          <a:p>
            <a:r>
              <a:rPr lang="cs-CZ" sz="2400" dirty="0" smtClean="0"/>
              <a:t>hear</a:t>
            </a:r>
          </a:p>
          <a:p>
            <a:r>
              <a:rPr lang="cs-CZ" sz="2400" dirty="0" smtClean="0"/>
              <a:t>come</a:t>
            </a:r>
          </a:p>
          <a:p>
            <a:r>
              <a:rPr lang="cs-CZ" sz="2400" dirty="0" smtClean="0"/>
              <a:t>run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980728"/>
            <a:ext cx="18002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broke</a:t>
            </a:r>
          </a:p>
          <a:p>
            <a:r>
              <a:rPr lang="cs-CZ" sz="2400" dirty="0" smtClean="0"/>
              <a:t>forgot</a:t>
            </a:r>
          </a:p>
          <a:p>
            <a:r>
              <a:rPr lang="cs-CZ" sz="2400" dirty="0" smtClean="0"/>
              <a:t>ate</a:t>
            </a:r>
          </a:p>
          <a:p>
            <a:r>
              <a:rPr lang="cs-CZ" sz="2400" dirty="0" smtClean="0"/>
              <a:t>drove</a:t>
            </a:r>
          </a:p>
          <a:p>
            <a:r>
              <a:rPr lang="cs-CZ" sz="2400" dirty="0" smtClean="0"/>
              <a:t>rode</a:t>
            </a:r>
          </a:p>
          <a:p>
            <a:r>
              <a:rPr lang="cs-CZ" sz="2400" dirty="0" smtClean="0"/>
              <a:t>read</a:t>
            </a:r>
          </a:p>
          <a:p>
            <a:r>
              <a:rPr lang="cs-CZ" sz="2400" dirty="0" smtClean="0"/>
              <a:t>lost</a:t>
            </a:r>
          </a:p>
          <a:p>
            <a:r>
              <a:rPr lang="cs-CZ" sz="2400" dirty="0" smtClean="0"/>
              <a:t>arrived</a:t>
            </a:r>
          </a:p>
          <a:p>
            <a:r>
              <a:rPr lang="cs-CZ" sz="2400" dirty="0" smtClean="0"/>
              <a:t>swam</a:t>
            </a:r>
          </a:p>
          <a:p>
            <a:r>
              <a:rPr lang="cs-CZ" sz="2400" dirty="0" smtClean="0"/>
              <a:t>slept</a:t>
            </a:r>
          </a:p>
          <a:p>
            <a:r>
              <a:rPr lang="cs-CZ" sz="2400" dirty="0" smtClean="0"/>
              <a:t>told</a:t>
            </a:r>
          </a:p>
          <a:p>
            <a:r>
              <a:rPr lang="cs-CZ" sz="2400" dirty="0" smtClean="0"/>
              <a:t>gave</a:t>
            </a:r>
          </a:p>
          <a:p>
            <a:r>
              <a:rPr lang="cs-CZ" sz="2400" dirty="0" smtClean="0"/>
              <a:t>heard</a:t>
            </a:r>
          </a:p>
          <a:p>
            <a:r>
              <a:rPr lang="cs-CZ" sz="2400" dirty="0" smtClean="0"/>
              <a:t>came</a:t>
            </a:r>
          </a:p>
          <a:p>
            <a:r>
              <a:rPr lang="cs-CZ" sz="2400" dirty="0" smtClean="0"/>
              <a:t>ran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304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Uživatel\AppData\Local\Microsoft\Windows\Temporary Internet Files\Content.IE5\7VN2TJ8G\MC9003329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86" y="4552503"/>
            <a:ext cx="1666550" cy="2182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živatel\AppData\Local\Microsoft\Windows\Temporary Internet Files\Content.IE5\D94D35PN\MC900279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293652"/>
            <a:ext cx="1750854" cy="192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živatel\AppData\Local\Microsoft\Windows\Temporary Internet Files\Content.IE5\EP5EC6ZX\MC9002798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61561"/>
            <a:ext cx="1584176" cy="196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živatel\AppData\Local\Microsoft\Windows\Temporary Internet Files\Content.IE5\5GQAHH4T\MC9001958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99565"/>
            <a:ext cx="1129157" cy="9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Uživatel\AppData\Local\Microsoft\Windows\Temporary Internet Files\Content.IE5\7VN2TJ8G\MC9003247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657" y="4652341"/>
            <a:ext cx="1954723" cy="189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Uživatel\AppData\Local\Microsoft\Windows\Temporary Internet Files\Content.IE5\7VN2TJ8G\MC9003329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86" y="2156838"/>
            <a:ext cx="1666550" cy="209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Uživatel\AppData\Local\Microsoft\Windows\Temporary Internet Files\Content.IE5\D94D35PN\MC9003329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00889"/>
            <a:ext cx="1758600" cy="186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88640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Paula helped her mum yesterday. Look at the pictures and write everything what</a:t>
            </a:r>
            <a:r>
              <a:rPr lang="cs-CZ" sz="2800" b="1" dirty="0" smtClean="0"/>
              <a:t> she did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7" name="Ovál 26"/>
          <p:cNvSpPr/>
          <p:nvPr/>
        </p:nvSpPr>
        <p:spPr>
          <a:xfrm>
            <a:off x="6660232" y="4388322"/>
            <a:ext cx="576064" cy="52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8" name="Ovál 27"/>
          <p:cNvSpPr/>
          <p:nvPr/>
        </p:nvSpPr>
        <p:spPr>
          <a:xfrm>
            <a:off x="1074429" y="1564836"/>
            <a:ext cx="576064" cy="52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1619672" y="4288484"/>
            <a:ext cx="576064" cy="52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30" name="Ovál 29"/>
          <p:cNvSpPr/>
          <p:nvPr/>
        </p:nvSpPr>
        <p:spPr>
          <a:xfrm>
            <a:off x="3864659" y="4388322"/>
            <a:ext cx="576064" cy="52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</a:p>
        </p:txBody>
      </p:sp>
      <p:sp>
        <p:nvSpPr>
          <p:cNvPr id="31" name="Ovál 30"/>
          <p:cNvSpPr/>
          <p:nvPr/>
        </p:nvSpPr>
        <p:spPr>
          <a:xfrm>
            <a:off x="4095831" y="1620554"/>
            <a:ext cx="576064" cy="5280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32" name="Ovál 31"/>
          <p:cNvSpPr/>
          <p:nvPr/>
        </p:nvSpPr>
        <p:spPr>
          <a:xfrm>
            <a:off x="7387770" y="1604361"/>
            <a:ext cx="576064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3</a:t>
            </a:r>
          </a:p>
        </p:txBody>
      </p:sp>
      <p:sp>
        <p:nvSpPr>
          <p:cNvPr id="4" name="Obdélník 3">
            <a:hlinkClick r:id="rId9" action="ppaction://hlinksldjump"/>
          </p:cNvPr>
          <p:cNvSpPr/>
          <p:nvPr/>
        </p:nvSpPr>
        <p:spPr>
          <a:xfrm>
            <a:off x="8316416" y="908720"/>
            <a:ext cx="827584" cy="311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KEY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84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60648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She </a:t>
            </a:r>
            <a:r>
              <a:rPr lang="cs-CZ" sz="2400" b="1" dirty="0" smtClean="0"/>
              <a:t>cleaned</a:t>
            </a:r>
            <a:r>
              <a:rPr lang="cs-CZ" sz="2400" dirty="0" smtClean="0"/>
              <a:t> the windows.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She </a:t>
            </a:r>
            <a:r>
              <a:rPr lang="cs-CZ" sz="2400" b="1" dirty="0" smtClean="0"/>
              <a:t>cooked</a:t>
            </a:r>
            <a:r>
              <a:rPr lang="cs-CZ" sz="2400" dirty="0" smtClean="0"/>
              <a:t> lunch.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She </a:t>
            </a:r>
            <a:r>
              <a:rPr lang="cs-CZ" sz="2400" b="1" dirty="0" smtClean="0"/>
              <a:t>vacuumed</a:t>
            </a:r>
            <a:r>
              <a:rPr lang="cs-CZ" sz="2400" dirty="0" smtClean="0"/>
              <a:t> / hoovered / the house.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She </a:t>
            </a:r>
            <a:r>
              <a:rPr lang="cs-CZ" sz="2400" b="1" dirty="0" smtClean="0"/>
              <a:t>took</a:t>
            </a:r>
            <a:r>
              <a:rPr lang="cs-CZ" sz="2400" dirty="0" smtClean="0"/>
              <a:t> the rubbish out.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She </a:t>
            </a:r>
            <a:r>
              <a:rPr lang="cs-CZ" sz="2400" b="1" dirty="0" smtClean="0"/>
              <a:t>went</a:t>
            </a:r>
            <a:r>
              <a:rPr lang="cs-CZ" sz="2400" dirty="0" smtClean="0"/>
              <a:t> to the supermarket.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She </a:t>
            </a:r>
            <a:r>
              <a:rPr lang="cs-CZ" sz="2400" b="1" dirty="0" smtClean="0"/>
              <a:t>cleaned</a:t>
            </a:r>
            <a:r>
              <a:rPr lang="cs-CZ" sz="2400" dirty="0" smtClean="0"/>
              <a:t> the car.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1296" y="400506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/>
              <a:t>H</a:t>
            </a:r>
            <a:r>
              <a:rPr lang="cs-CZ" sz="2400" dirty="0" smtClean="0"/>
              <a:t>e </a:t>
            </a:r>
            <a:r>
              <a:rPr lang="cs-CZ" sz="2400" b="1" dirty="0" smtClean="0"/>
              <a:t>didn‘t clean </a:t>
            </a:r>
            <a:r>
              <a:rPr lang="cs-CZ" sz="2400" dirty="0" smtClean="0"/>
              <a:t>the windows.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b="1" dirty="0" smtClean="0"/>
              <a:t>didn‘t cook </a:t>
            </a:r>
            <a:r>
              <a:rPr lang="cs-CZ" sz="2400" dirty="0" smtClean="0"/>
              <a:t>lunch.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b="1" dirty="0" smtClean="0"/>
              <a:t>didn‘t vacuum </a:t>
            </a:r>
            <a:r>
              <a:rPr lang="cs-CZ" sz="2400" dirty="0" smtClean="0"/>
              <a:t>/ hoover / the house.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b="1" dirty="0" smtClean="0"/>
              <a:t>didn‘t take </a:t>
            </a:r>
            <a:r>
              <a:rPr lang="cs-CZ" sz="2400" dirty="0" smtClean="0"/>
              <a:t>the rubbish out.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b="1" dirty="0" smtClean="0"/>
              <a:t>didn‘t go </a:t>
            </a:r>
            <a:r>
              <a:rPr lang="cs-CZ" sz="2400" dirty="0" smtClean="0"/>
              <a:t>to the supermarket.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b="1" dirty="0" smtClean="0"/>
              <a:t>didn‘t clean </a:t>
            </a:r>
            <a:r>
              <a:rPr lang="cs-CZ" sz="2400" dirty="0" smtClean="0"/>
              <a:t>the car.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852936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Her brother Nick didn‘t help her. Write what he didn‘t do.</a:t>
            </a:r>
          </a:p>
          <a:p>
            <a:endParaRPr lang="cs-CZ" sz="2800" b="1" dirty="0"/>
          </a:p>
        </p:txBody>
      </p:sp>
      <p:sp>
        <p:nvSpPr>
          <p:cNvPr id="2" name="Zaoblený obdélník 1"/>
          <p:cNvSpPr/>
          <p:nvPr/>
        </p:nvSpPr>
        <p:spPr>
          <a:xfrm>
            <a:off x="6948264" y="5877272"/>
            <a:ext cx="136815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click for key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0334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79659"/>
            <a:ext cx="511256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</a:t>
            </a:r>
            <a:r>
              <a:rPr lang="cs-CZ" sz="2000" dirty="0" smtClean="0"/>
              <a:t>: I </a:t>
            </a:r>
            <a:r>
              <a:rPr lang="cs-CZ" sz="2000" b="1" dirty="0" smtClean="0"/>
              <a:t>found</a:t>
            </a:r>
            <a:r>
              <a:rPr lang="cs-CZ" sz="2000" dirty="0" smtClean="0"/>
              <a:t> a key two days ago.</a:t>
            </a:r>
          </a:p>
          <a:p>
            <a:r>
              <a:rPr lang="cs-CZ" sz="2000" b="1" dirty="0" smtClean="0"/>
              <a:t>B</a:t>
            </a:r>
            <a:r>
              <a:rPr lang="cs-CZ" sz="2000" dirty="0" smtClean="0"/>
              <a:t>: …………………………………….. </a:t>
            </a:r>
            <a:r>
              <a:rPr lang="cs-CZ" sz="2000" dirty="0" smtClean="0"/>
              <a:t>?</a:t>
            </a:r>
            <a:endParaRPr lang="cs-CZ" sz="2000" dirty="0" smtClean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On the pavement in front of our school.</a:t>
            </a:r>
          </a:p>
          <a:p>
            <a:endParaRPr lang="cs-CZ" sz="2000" dirty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I went shopping last night.</a:t>
            </a:r>
          </a:p>
          <a:p>
            <a:r>
              <a:rPr lang="cs-CZ" sz="2000" b="1" dirty="0" smtClean="0"/>
              <a:t>B</a:t>
            </a:r>
            <a:r>
              <a:rPr lang="cs-CZ" sz="2000" dirty="0" smtClean="0"/>
              <a:t>: ………………………………………… </a:t>
            </a:r>
            <a:r>
              <a:rPr lang="cs-CZ" sz="2000" dirty="0" smtClean="0"/>
              <a:t>?</a:t>
            </a:r>
            <a:endParaRPr lang="cs-CZ" sz="2000" dirty="0" smtClean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I </a:t>
            </a:r>
            <a:r>
              <a:rPr lang="cs-CZ" sz="2000" b="1" dirty="0" smtClean="0"/>
              <a:t>bought</a:t>
            </a:r>
            <a:r>
              <a:rPr lang="cs-CZ" sz="2000" dirty="0" smtClean="0"/>
              <a:t> new trousers.</a:t>
            </a:r>
          </a:p>
          <a:p>
            <a:endParaRPr lang="cs-CZ" sz="2000" dirty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Our neighbours </a:t>
            </a:r>
            <a:r>
              <a:rPr lang="cs-CZ" sz="2000" b="1" dirty="0" smtClean="0"/>
              <a:t>moved</a:t>
            </a:r>
            <a:r>
              <a:rPr lang="cs-CZ" sz="2000" dirty="0" smtClean="0"/>
              <a:t> to the countryside.</a:t>
            </a:r>
          </a:p>
          <a:p>
            <a:r>
              <a:rPr lang="cs-CZ" sz="2000" b="1" dirty="0" smtClean="0"/>
              <a:t>B</a:t>
            </a:r>
            <a:r>
              <a:rPr lang="cs-CZ" sz="2000" dirty="0" smtClean="0"/>
              <a:t>: ………………………………………………………….. </a:t>
            </a:r>
            <a:r>
              <a:rPr lang="cs-CZ" sz="2000" dirty="0" smtClean="0"/>
              <a:t>?</a:t>
            </a:r>
            <a:endParaRPr lang="cs-CZ" sz="2000" dirty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They didn‘t like the noice and the traffic.</a:t>
            </a:r>
          </a:p>
          <a:p>
            <a:endParaRPr lang="cs-CZ" sz="2000" dirty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We </a:t>
            </a:r>
            <a:r>
              <a:rPr lang="cs-CZ" sz="2000" b="1" dirty="0" smtClean="0"/>
              <a:t>had</a:t>
            </a:r>
            <a:r>
              <a:rPr lang="cs-CZ" sz="2000" dirty="0" smtClean="0"/>
              <a:t> a picnic on the beach.</a:t>
            </a:r>
          </a:p>
          <a:p>
            <a:r>
              <a:rPr lang="cs-CZ" sz="2000" b="1" dirty="0" smtClean="0"/>
              <a:t>B</a:t>
            </a:r>
            <a:r>
              <a:rPr lang="cs-CZ" sz="2000" dirty="0" smtClean="0"/>
              <a:t>: …………………………………………. </a:t>
            </a:r>
            <a:r>
              <a:rPr lang="cs-CZ" sz="2000" dirty="0" smtClean="0"/>
              <a:t>?</a:t>
            </a:r>
            <a:endParaRPr lang="cs-CZ" sz="2000" dirty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On Saturday afternoon.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1902311"/>
            <a:ext cx="39604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</a:t>
            </a:r>
            <a:r>
              <a:rPr lang="cs-CZ" sz="2000" dirty="0" smtClean="0"/>
              <a:t>: I </a:t>
            </a:r>
            <a:r>
              <a:rPr lang="cs-CZ" sz="2000" b="1" dirty="0" smtClean="0"/>
              <a:t>saw</a:t>
            </a:r>
            <a:r>
              <a:rPr lang="cs-CZ" sz="2000" dirty="0" smtClean="0"/>
              <a:t> a famous person yesterday.</a:t>
            </a:r>
          </a:p>
          <a:p>
            <a:r>
              <a:rPr lang="cs-CZ" sz="2000" b="1" dirty="0" smtClean="0"/>
              <a:t>B</a:t>
            </a:r>
            <a:r>
              <a:rPr lang="cs-CZ" sz="2000" dirty="0" smtClean="0"/>
              <a:t>: ……………………………… </a:t>
            </a:r>
            <a:r>
              <a:rPr lang="cs-CZ" sz="2000" dirty="0" smtClean="0"/>
              <a:t>?</a:t>
            </a:r>
            <a:endParaRPr lang="cs-CZ" sz="2000" dirty="0" smtClean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You‘ll never guess.</a:t>
            </a:r>
          </a:p>
          <a:p>
            <a:endParaRPr lang="cs-CZ" sz="2000" dirty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I went to the seaside on Saturday.</a:t>
            </a:r>
          </a:p>
          <a:p>
            <a:r>
              <a:rPr lang="cs-CZ" sz="2000" b="1" dirty="0" smtClean="0"/>
              <a:t>B</a:t>
            </a:r>
            <a:r>
              <a:rPr lang="cs-CZ" sz="2000" dirty="0" smtClean="0"/>
              <a:t>: ………………………………………. </a:t>
            </a:r>
            <a:r>
              <a:rPr lang="cs-CZ" sz="2000" dirty="0" smtClean="0"/>
              <a:t>?</a:t>
            </a:r>
            <a:endParaRPr lang="cs-CZ" sz="2000" dirty="0" smtClean="0"/>
          </a:p>
          <a:p>
            <a:r>
              <a:rPr lang="cs-CZ" sz="2000" b="1" dirty="0" smtClean="0"/>
              <a:t>A</a:t>
            </a:r>
            <a:r>
              <a:rPr lang="cs-CZ" sz="2000" dirty="0" smtClean="0"/>
              <a:t>: It </a:t>
            </a:r>
            <a:r>
              <a:rPr lang="cs-CZ" sz="2000" b="1" dirty="0" smtClean="0"/>
              <a:t>was</a:t>
            </a:r>
            <a:r>
              <a:rPr lang="cs-CZ" sz="2000" dirty="0" smtClean="0"/>
              <a:t> great.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Complete the conversation. Make questions using the words in brackets.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807095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What          Where         Who         When          Why           How</a:t>
            </a:r>
            <a:endParaRPr lang="cs-CZ" sz="2400" b="1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516216" y="5517232"/>
            <a:ext cx="864096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68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08720"/>
            <a:ext cx="511256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A: I found a key two days ago.</a:t>
            </a:r>
          </a:p>
          <a:p>
            <a:r>
              <a:rPr lang="cs-CZ" sz="2000" b="1" dirty="0" smtClean="0"/>
              <a:t>B: </a:t>
            </a:r>
            <a:r>
              <a:rPr lang="cs-CZ" sz="2000" b="1" dirty="0" smtClean="0">
                <a:solidFill>
                  <a:srgbClr val="0070C0"/>
                </a:solidFill>
              </a:rPr>
              <a:t>Where did you find it?</a:t>
            </a:r>
          </a:p>
          <a:p>
            <a:r>
              <a:rPr lang="cs-CZ" sz="2000" dirty="0" smtClean="0"/>
              <a:t>A: On the pavement in front of our school.</a:t>
            </a:r>
          </a:p>
          <a:p>
            <a:endParaRPr lang="cs-CZ" sz="2000" dirty="0"/>
          </a:p>
          <a:p>
            <a:r>
              <a:rPr lang="cs-CZ" sz="2000" dirty="0" smtClean="0"/>
              <a:t>A: I went shopping last night.</a:t>
            </a:r>
          </a:p>
          <a:p>
            <a:r>
              <a:rPr lang="cs-CZ" sz="2000" b="1" dirty="0" smtClean="0"/>
              <a:t>B: </a:t>
            </a:r>
            <a:r>
              <a:rPr lang="cs-CZ" sz="2000" b="1" dirty="0">
                <a:solidFill>
                  <a:srgbClr val="0070C0"/>
                </a:solidFill>
              </a:rPr>
              <a:t>W</a:t>
            </a:r>
            <a:r>
              <a:rPr lang="cs-CZ" sz="2000" b="1" dirty="0" smtClean="0">
                <a:solidFill>
                  <a:srgbClr val="0070C0"/>
                </a:solidFill>
              </a:rPr>
              <a:t>hat did you buy?</a:t>
            </a:r>
          </a:p>
          <a:p>
            <a:r>
              <a:rPr lang="cs-CZ" sz="2000" dirty="0" smtClean="0"/>
              <a:t>A: I bought new trousers.</a:t>
            </a:r>
          </a:p>
          <a:p>
            <a:endParaRPr lang="cs-CZ" sz="2000" dirty="0"/>
          </a:p>
          <a:p>
            <a:r>
              <a:rPr lang="cs-CZ" sz="2000" dirty="0" smtClean="0"/>
              <a:t>A: Our neighbours moved to the countryside.</a:t>
            </a:r>
          </a:p>
          <a:p>
            <a:r>
              <a:rPr lang="cs-CZ" sz="2000" b="1" dirty="0" smtClean="0"/>
              <a:t>B: </a:t>
            </a:r>
            <a:r>
              <a:rPr lang="cs-CZ" sz="2000" b="1" dirty="0" smtClean="0">
                <a:solidFill>
                  <a:srgbClr val="0070C0"/>
                </a:solidFill>
              </a:rPr>
              <a:t>Why did they move?</a:t>
            </a:r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dirty="0" smtClean="0"/>
              <a:t>A: They didn‘t like the noice and the traffic.</a:t>
            </a:r>
          </a:p>
          <a:p>
            <a:endParaRPr lang="cs-CZ" sz="2000" dirty="0"/>
          </a:p>
          <a:p>
            <a:r>
              <a:rPr lang="cs-CZ" sz="2000" dirty="0" smtClean="0"/>
              <a:t>A: We had a picnic on the beach.</a:t>
            </a:r>
          </a:p>
          <a:p>
            <a:r>
              <a:rPr lang="cs-CZ" sz="2000" b="1" dirty="0" smtClean="0"/>
              <a:t>B: </a:t>
            </a:r>
            <a:r>
              <a:rPr lang="cs-CZ" sz="2000" b="1" dirty="0" smtClean="0">
                <a:solidFill>
                  <a:srgbClr val="0070C0"/>
                </a:solidFill>
              </a:rPr>
              <a:t>When did you have it?</a:t>
            </a:r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dirty="0" smtClean="0"/>
              <a:t>A: On Saturday afternoon.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980728"/>
            <a:ext cx="39604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A: I saw a famous person yesterday.</a:t>
            </a:r>
          </a:p>
          <a:p>
            <a:r>
              <a:rPr lang="cs-CZ" sz="2000" b="1" dirty="0" smtClean="0"/>
              <a:t>B: </a:t>
            </a:r>
            <a:r>
              <a:rPr lang="cs-CZ" sz="2000" b="1" dirty="0" smtClean="0">
                <a:solidFill>
                  <a:srgbClr val="0070C0"/>
                </a:solidFill>
              </a:rPr>
              <a:t>Who did you see?</a:t>
            </a:r>
          </a:p>
          <a:p>
            <a:r>
              <a:rPr lang="cs-CZ" sz="2000" dirty="0" smtClean="0"/>
              <a:t>A: You‘ll never guess.</a:t>
            </a:r>
          </a:p>
          <a:p>
            <a:endParaRPr lang="cs-CZ" sz="2000" dirty="0"/>
          </a:p>
          <a:p>
            <a:r>
              <a:rPr lang="cs-CZ" sz="2000" dirty="0" smtClean="0"/>
              <a:t>A: I went to the seaside on Saturday.</a:t>
            </a:r>
          </a:p>
          <a:p>
            <a:r>
              <a:rPr lang="cs-CZ" sz="2000" b="1" dirty="0" smtClean="0"/>
              <a:t>B: </a:t>
            </a:r>
            <a:r>
              <a:rPr lang="cs-CZ" sz="2000" b="1" dirty="0" smtClean="0">
                <a:solidFill>
                  <a:srgbClr val="0070C0"/>
                </a:solidFill>
              </a:rPr>
              <a:t>How was it?</a:t>
            </a:r>
          </a:p>
          <a:p>
            <a:r>
              <a:rPr lang="cs-CZ" sz="2000" dirty="0" smtClean="0"/>
              <a:t>A: It was great.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1663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912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HUTCHINSON</a:t>
            </a:r>
            <a:r>
              <a:rPr lang="cs-CZ" dirty="0"/>
              <a:t>, Tom; EDWARDS, Lynda. </a:t>
            </a:r>
            <a:r>
              <a:rPr lang="cs-CZ" i="1" dirty="0"/>
              <a:t>Project 3</a:t>
            </a:r>
            <a:r>
              <a:rPr lang="cs-CZ" dirty="0"/>
              <a:t>. Oxford: Oxford University Press, 2008, ISBN 978-0-19-476416-2.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</a:t>
            </a:r>
            <a:r>
              <a:rPr lang="cs-CZ" i="1" dirty="0" smtClean="0"/>
              <a:t>!</a:t>
            </a:r>
            <a:r>
              <a:rPr lang="cs-CZ" dirty="0" smtClean="0"/>
              <a:t> </a:t>
            </a:r>
            <a:r>
              <a:rPr lang="cs-CZ" dirty="0"/>
              <a:t>Praha: Klett, nakladatelství s.r.o., 2010, ISBN 978-80-7397-034-5. </a:t>
            </a:r>
            <a:endParaRPr lang="cs-CZ" dirty="0" smtClean="0"/>
          </a:p>
          <a:p>
            <a:endParaRPr lang="cs-CZ" dirty="0"/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57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639</Words>
  <Application>Microsoft Office PowerPoint</Application>
  <PresentationFormat>Předvádění na obrazovce (4:3)</PresentationFormat>
  <Paragraphs>163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Šeneková Irena</cp:lastModifiedBy>
  <cp:revision>53</cp:revision>
  <dcterms:created xsi:type="dcterms:W3CDTF">2013-11-28T18:05:15Z</dcterms:created>
  <dcterms:modified xsi:type="dcterms:W3CDTF">2013-12-05T09:47:17Z</dcterms:modified>
</cp:coreProperties>
</file>