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540" y="-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44588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772562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10288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05620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0037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578558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85041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8494379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70655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51347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447486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BA537-C041-48A9-A137-5DB69F445D67}" type="datetimeFigureOut">
              <a:rPr lang="cs-CZ" smtClean="0"/>
              <a:t>15. 10. 2013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7786AA-6E70-44B5-9424-FC1BF50AA6E9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3829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kt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81034869"/>
              </p:ext>
            </p:extLst>
          </p:nvPr>
        </p:nvGraphicFramePr>
        <p:xfrm>
          <a:off x="1609725" y="115888"/>
          <a:ext cx="5821363" cy="67865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3" name="Dokument" r:id="rId3" imgW="5902889" imgH="6892736" progId="Word.Document.12">
                  <p:embed/>
                </p:oleObj>
              </mc:Choice>
              <mc:Fallback>
                <p:oleObj name="Dokument" r:id="rId3" imgW="5902889" imgH="6892736" progId="Word.Document.12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1609725" y="115888"/>
                        <a:ext cx="5821363" cy="6786562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6407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u="sng" dirty="0" smtClean="0"/>
              <a:t>VÝZNAMNÉ MOŘSKÉ </a:t>
            </a:r>
            <a:r>
              <a:rPr lang="cs-CZ" b="1" u="sng" dirty="0" smtClean="0"/>
              <a:t>RYBY</a:t>
            </a:r>
            <a:r>
              <a:rPr lang="cs-CZ" b="1" dirty="0" smtClean="0"/>
              <a:t/>
            </a:r>
            <a:br>
              <a:rPr lang="cs-CZ" b="1" dirty="0" smtClean="0"/>
            </a:br>
            <a:r>
              <a:rPr lang="cs-CZ" dirty="0" smtClean="0"/>
              <a:t>(</a:t>
            </a:r>
            <a:r>
              <a:rPr lang="cs-CZ" dirty="0" smtClean="0"/>
              <a:t>po výkladu si zapiš do sešitu)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cs-CZ" dirty="0" smtClean="0"/>
              <a:t> </a:t>
            </a:r>
            <a:r>
              <a:rPr lang="cs-CZ" b="1" u="sng" dirty="0" smtClean="0"/>
              <a:t>Mořské ryby:</a:t>
            </a:r>
          </a:p>
          <a:p>
            <a:r>
              <a:rPr lang="cs-CZ" dirty="0" smtClean="0"/>
              <a:t>většinou žijí v hejnech</a:t>
            </a:r>
          </a:p>
          <a:p>
            <a:r>
              <a:rPr lang="cs-CZ" dirty="0" smtClean="0"/>
              <a:t>jsou součástí potravního řetězce v mořích</a:t>
            </a:r>
          </a:p>
          <a:p>
            <a:r>
              <a:rPr lang="cs-CZ" dirty="0" smtClean="0"/>
              <a:t>slouží jako potrava pro lidi </a:t>
            </a:r>
            <a:r>
              <a:rPr lang="cs-CZ" dirty="0"/>
              <a:t>/</a:t>
            </a:r>
            <a:r>
              <a:rPr lang="cs-CZ" dirty="0" smtClean="0"/>
              <a:t>jejich maso se zpracovává - mražením, solením, uzením, nakládáním do nálevů nebo do oleje/</a:t>
            </a:r>
          </a:p>
          <a:p>
            <a:r>
              <a:rPr lang="cs-CZ" dirty="0" smtClean="0"/>
              <a:t>loví se ve velkém sítěmi nebo sacím zařízením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98643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728192"/>
          </a:xfrm>
        </p:spPr>
        <p:txBody>
          <a:bodyPr>
            <a:normAutofit fontScale="90000"/>
          </a:bodyPr>
          <a:lstStyle/>
          <a:p>
            <a:pPr algn="l"/>
            <a:r>
              <a:rPr lang="cs-CZ" b="1" dirty="0" smtClean="0"/>
              <a:t>DOPLŇ TABULKU  </a:t>
            </a:r>
            <a:r>
              <a:rPr lang="cs-CZ" dirty="0"/>
              <a:t/>
            </a:r>
            <a:br>
              <a:rPr lang="cs-CZ" dirty="0"/>
            </a:br>
            <a:r>
              <a:rPr lang="cs-CZ" sz="2800" dirty="0" smtClean="0"/>
              <a:t>(</a:t>
            </a:r>
            <a:r>
              <a:rPr lang="cs-CZ" sz="2800" dirty="0" smtClean="0"/>
              <a:t>použij </a:t>
            </a:r>
            <a:r>
              <a:rPr lang="cs-CZ" sz="2800" dirty="0" smtClean="0"/>
              <a:t>učebnici str. 20 – 21  a vlastní </a:t>
            </a:r>
            <a:r>
              <a:rPr lang="cs-CZ" sz="2800" dirty="0" smtClean="0"/>
              <a:t>znalosti</a:t>
            </a:r>
            <a:r>
              <a:rPr lang="cs-CZ" sz="2800" dirty="0" smtClean="0"/>
              <a:t>)</a:t>
            </a:r>
            <a:br>
              <a:rPr lang="cs-CZ" sz="2800" dirty="0" smtClean="0"/>
            </a:br>
            <a:r>
              <a:rPr lang="cs-CZ" sz="2400" dirty="0" smtClean="0"/>
              <a:t>/</a:t>
            </a:r>
            <a:r>
              <a:rPr lang="cs-CZ" sz="2800" i="1" dirty="0" smtClean="0"/>
              <a:t>žáci </a:t>
            </a:r>
            <a:r>
              <a:rPr lang="cs-CZ" sz="2800" i="1" dirty="0"/>
              <a:t>doplňují do sešitu podle učebnice str. 14 – 15, </a:t>
            </a:r>
            <a:r>
              <a:rPr lang="cs-CZ" sz="2800" i="1" dirty="0" smtClean="0"/>
              <a:t>na </a:t>
            </a:r>
            <a:r>
              <a:rPr lang="cs-CZ" sz="2800" i="1" dirty="0"/>
              <a:t>tabuli mohou použít program </a:t>
            </a:r>
            <a:r>
              <a:rPr lang="cs-CZ" sz="2800" i="1" dirty="0" err="1"/>
              <a:t>AktivInspire</a:t>
            </a:r>
            <a:r>
              <a:rPr lang="cs-CZ" sz="2800" i="1" dirty="0"/>
              <a:t>/</a:t>
            </a:r>
            <a:endParaRPr lang="cs-CZ" sz="2800" dirty="0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46679768"/>
              </p:ext>
            </p:extLst>
          </p:nvPr>
        </p:nvGraphicFramePr>
        <p:xfrm>
          <a:off x="179512" y="2204863"/>
          <a:ext cx="8712969" cy="45365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4323"/>
                <a:gridCol w="2904323"/>
                <a:gridCol w="2904323"/>
              </a:tblGrid>
              <a:tr h="757814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 RYBY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ZAJÍMAVOST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POUŽITÍ</a:t>
                      </a:r>
                      <a:endParaRPr lang="cs-CZ" dirty="0"/>
                    </a:p>
                  </a:txBody>
                  <a:tcPr/>
                </a:tc>
              </a:tr>
              <a:tr h="757814">
                <a:tc>
                  <a:txBody>
                    <a:bodyPr/>
                    <a:lstStyle/>
                    <a:p>
                      <a:r>
                        <a:rPr lang="cs-CZ" dirty="0" smtClean="0"/>
                        <a:t>Makrela obecná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47433">
                <a:tc>
                  <a:txBody>
                    <a:bodyPr/>
                    <a:lstStyle/>
                    <a:p>
                      <a:r>
                        <a:rPr lang="cs-CZ" dirty="0" smtClean="0"/>
                        <a:t>Tuňák obecný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57814">
                <a:tc>
                  <a:txBody>
                    <a:bodyPr/>
                    <a:lstStyle/>
                    <a:p>
                      <a:r>
                        <a:rPr lang="cs-CZ" dirty="0" smtClean="0"/>
                        <a:t>Treska obecná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757814">
                <a:tc>
                  <a:txBody>
                    <a:bodyPr/>
                    <a:lstStyle/>
                    <a:p>
                      <a:r>
                        <a:rPr lang="cs-CZ" dirty="0" smtClean="0"/>
                        <a:t>Losos</a:t>
                      </a:r>
                      <a:r>
                        <a:rPr lang="cs-CZ" baseline="0" dirty="0" smtClean="0"/>
                        <a:t> obecný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  <a:tr h="757814">
                <a:tc>
                  <a:txBody>
                    <a:bodyPr/>
                    <a:lstStyle/>
                    <a:p>
                      <a:r>
                        <a:rPr lang="cs-CZ" dirty="0" smtClean="0"/>
                        <a:t>Sardinka obecná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2073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ŘEŠENÍ</a:t>
            </a:r>
            <a:endParaRPr lang="cs-CZ" dirty="0">
              <a:solidFill>
                <a:srgbClr val="FF0000"/>
              </a:solidFill>
            </a:endParaRPr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273914106"/>
              </p:ext>
            </p:extLst>
          </p:nvPr>
        </p:nvGraphicFramePr>
        <p:xfrm>
          <a:off x="457200" y="1268761"/>
          <a:ext cx="8229600" cy="5274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43200"/>
                <a:gridCol w="2743200"/>
                <a:gridCol w="2743200"/>
              </a:tblGrid>
              <a:tr h="702280">
                <a:tc>
                  <a:txBody>
                    <a:bodyPr/>
                    <a:lstStyle/>
                    <a:p>
                      <a:r>
                        <a:rPr lang="cs-CZ" dirty="0" smtClean="0"/>
                        <a:t>NÁZEV RYBY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ZAJÍMAVOST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POUŽITÍ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Makrela obecná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dravá, mramorovaná kresba kůže, tučné maso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maso se udí , griluje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Tuňák obecný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dravý, délka až 1,5 m, bílé</a:t>
                      </a:r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a červené maso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maso do</a:t>
                      </a:r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 konzerv, na pečení, syrové/</a:t>
                      </a:r>
                      <a:r>
                        <a:rPr lang="cs-CZ" baseline="0" dirty="0" err="1" smtClean="0">
                          <a:solidFill>
                            <a:srgbClr val="FF0000"/>
                          </a:solidFill>
                        </a:rPr>
                        <a:t>sushi</a:t>
                      </a:r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/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Treska obecná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dravá, 1 vous, délka 1,5 m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maso se solí , udí, suší, prodává se jako filé, tresčí játra v konzervě, rybí tuk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Losos obecný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dravý,</a:t>
                      </a:r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 délka 1,5 m, tuková ploutvička, narůžovělé maso, vytírá se v řekách,</a:t>
                      </a:r>
                    </a:p>
                    <a:p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chová se i na rybích farmách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maso se griluje, peče, udí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Sardinka obecná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drobná, žije ve velkých hejnech, živí se planktonem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>
                          <a:solidFill>
                            <a:srgbClr val="FF0000"/>
                          </a:solidFill>
                        </a:rPr>
                        <a:t>nakládá se do konzerv</a:t>
                      </a:r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 </a:t>
                      </a:r>
                    </a:p>
                    <a:p>
                      <a:r>
                        <a:rPr lang="cs-CZ" baseline="0" dirty="0" smtClean="0">
                          <a:solidFill>
                            <a:srgbClr val="FF0000"/>
                          </a:solidFill>
                        </a:rPr>
                        <a:t>s olejem</a:t>
                      </a:r>
                      <a:endParaRPr lang="cs-CZ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083072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cs-CZ" sz="2000" b="1" dirty="0" smtClean="0">
              <a:latin typeface="Arial" pitchFamily="34" charset="0"/>
              <a:cs typeface="Arial" pitchFamily="34" charset="0"/>
            </a:endParaRP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000" b="1" dirty="0" smtClean="0"/>
              <a:t>UČEBNICE:</a:t>
            </a:r>
          </a:p>
          <a:p>
            <a:pPr marL="0" indent="0">
              <a:buNone/>
            </a:pPr>
            <a:r>
              <a:rPr lang="cs-CZ" sz="2000" dirty="0" smtClean="0">
                <a:latin typeface="Arial" pitchFamily="34" charset="0"/>
                <a:cs typeface="Arial" pitchFamily="34" charset="0"/>
              </a:rPr>
              <a:t>ČABRADOVÁ, Věra a kol. </a:t>
            </a:r>
            <a:r>
              <a:rPr lang="cs-CZ" sz="2000" i="1" dirty="0" smtClean="0">
                <a:latin typeface="Arial" pitchFamily="34" charset="0"/>
                <a:cs typeface="Arial" pitchFamily="34" charset="0"/>
              </a:rPr>
              <a:t>Přírodopis 7- učebnice pro základní školy  a víceletá gymnázia</a:t>
            </a:r>
            <a:r>
              <a:rPr lang="cs-CZ" sz="2000" dirty="0" smtClean="0">
                <a:latin typeface="Arial" pitchFamily="34" charset="0"/>
                <a:cs typeface="Arial" pitchFamily="34" charset="0"/>
              </a:rPr>
              <a:t>. Nakladatelství Fraus, Plzeň 2005, s.128,  ISBN 80-7238-424-4. </a:t>
            </a:r>
          </a:p>
          <a:p>
            <a:pPr marL="0" indent="0">
              <a:buNone/>
            </a:pPr>
            <a:endParaRPr lang="cs-CZ" sz="2000" dirty="0" smtClean="0"/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656071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135</TotalTime>
  <Words>218</Words>
  <Application>Microsoft Office PowerPoint</Application>
  <PresentationFormat>Předvádění na obrazovce (4:3)</PresentationFormat>
  <Paragraphs>42</Paragraphs>
  <Slides>5</Slides>
  <Notes>0</Notes>
  <HiddenSlides>0</HiddenSlides>
  <MMClips>0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7" baseType="lpstr">
      <vt:lpstr>Motiv systému Office</vt:lpstr>
      <vt:lpstr>Microsoft Word Document</vt:lpstr>
      <vt:lpstr>Prezentace aplikace PowerPoint</vt:lpstr>
      <vt:lpstr>VÝZNAMNÉ MOŘSKÉ RYBY (po výkladu si zapiš do sešitu)</vt:lpstr>
      <vt:lpstr>DOPLŇ TABULKU   (použij učebnici str. 20 – 21  a vlastní znalosti) /žáci doplňují do sešitu podle učebnice str. 14 – 15, na tabuli mohou použít program AktivInspire/</vt:lpstr>
      <vt:lpstr>ŘEŠENÍ</vt:lpstr>
      <vt:lpstr>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Jitka Kopalová</dc:creator>
  <cp:lastModifiedBy>Jitka Kopalová</cp:lastModifiedBy>
  <cp:revision>13</cp:revision>
  <dcterms:created xsi:type="dcterms:W3CDTF">2013-08-13T14:30:38Z</dcterms:created>
  <dcterms:modified xsi:type="dcterms:W3CDTF">2013-10-15T09:49:37Z</dcterms:modified>
</cp:coreProperties>
</file>