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64531" y="1484784"/>
            <a:ext cx="3363654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5544792"/>
              </p:ext>
            </p:extLst>
          </p:nvPr>
        </p:nvGraphicFramePr>
        <p:xfrm>
          <a:off x="621922" y="4725144"/>
          <a:ext cx="7848872" cy="189242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90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VY_32_INOVACE_08_Čtení písmen A, O, E, U, I, 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581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Čtení písmen A, O, E, U, I, Y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Mgr. Radka Jílková, 2.ZŠ Dobříš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276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03920" y="451655"/>
            <a:ext cx="6984776" cy="2808312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A E I Y O U 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03920" y="3568114"/>
            <a:ext cx="6984776" cy="2808312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e a o i u y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31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mtClean="0"/>
              <a:t>Čti nahlas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95536" y="665211"/>
            <a:ext cx="1368152" cy="1368152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á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749557" y="1892660"/>
            <a:ext cx="1368152" cy="136815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é</a:t>
            </a:r>
            <a:endParaRPr lang="cs-CZ" sz="6000" dirty="0"/>
          </a:p>
        </p:txBody>
      </p:sp>
      <p:sp>
        <p:nvSpPr>
          <p:cNvPr id="6" name="Šipka doprava 5"/>
          <p:cNvSpPr/>
          <p:nvPr/>
        </p:nvSpPr>
        <p:spPr>
          <a:xfrm>
            <a:off x="3324537" y="2924944"/>
            <a:ext cx="1368152" cy="136815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í</a:t>
            </a:r>
            <a:endParaRPr lang="cs-CZ" sz="6000" dirty="0"/>
          </a:p>
        </p:txBody>
      </p:sp>
      <p:sp>
        <p:nvSpPr>
          <p:cNvPr id="7" name="Šipka doprava 6"/>
          <p:cNvSpPr/>
          <p:nvPr/>
        </p:nvSpPr>
        <p:spPr>
          <a:xfrm>
            <a:off x="4692689" y="4293096"/>
            <a:ext cx="1368152" cy="1368152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ú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22412" y="3379964"/>
            <a:ext cx="1141276" cy="11412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A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988682" y="778649"/>
            <a:ext cx="1141276" cy="114127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452320" y="3379964"/>
            <a:ext cx="1141276" cy="114127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E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452320" y="360411"/>
            <a:ext cx="1141276" cy="11412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o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27584" y="5245411"/>
            <a:ext cx="1141276" cy="114127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U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871596" y="5012196"/>
            <a:ext cx="1141276" cy="114127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i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666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Které dva řádky jsou stejné ?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sz="4800" b="1" dirty="0" smtClean="0"/>
              <a:t>A O </a:t>
            </a:r>
            <a:r>
              <a:rPr lang="cs-CZ" sz="4800" b="1" dirty="0"/>
              <a:t>E i U e a </a:t>
            </a:r>
            <a:endParaRPr lang="cs-CZ" sz="4800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endParaRPr lang="cs-CZ" sz="44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sz="4800" b="1" dirty="0" smtClean="0"/>
              <a:t>A E O i a y u</a:t>
            </a:r>
            <a:r>
              <a:rPr lang="cs-CZ" b="1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sz="4800" b="1" dirty="0" smtClean="0"/>
              <a:t>A O u e a U a</a:t>
            </a:r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sz="4800" b="1" dirty="0" smtClean="0"/>
              <a:t>A I E i a o e</a:t>
            </a:r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           </a:t>
            </a:r>
            <a:r>
              <a:rPr lang="cs-CZ" sz="4800" b="1" dirty="0" smtClean="0"/>
              <a:t>A O E i U e a</a:t>
            </a:r>
            <a:endParaRPr lang="cs-CZ" b="1" dirty="0"/>
          </a:p>
        </p:txBody>
      </p:sp>
      <p:sp>
        <p:nvSpPr>
          <p:cNvPr id="5" name="Slunce 4"/>
          <p:cNvSpPr/>
          <p:nvPr/>
        </p:nvSpPr>
        <p:spPr>
          <a:xfrm>
            <a:off x="267048" y="404664"/>
            <a:ext cx="1043764" cy="10801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ěsíc 5"/>
          <p:cNvSpPr/>
          <p:nvPr/>
        </p:nvSpPr>
        <p:spPr>
          <a:xfrm rot="599950">
            <a:off x="531792" y="1700808"/>
            <a:ext cx="583224" cy="79208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39311" y="2996952"/>
            <a:ext cx="1099237" cy="75692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11934" y="4510675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267048" y="566273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27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Které písmeno chybí v řádku u sluníčka 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sz="4000" b="1" dirty="0" smtClean="0"/>
              <a:t>A O E U e a</a:t>
            </a:r>
            <a:endParaRPr lang="cs-CZ" sz="4000" b="1" dirty="0"/>
          </a:p>
          <a:p>
            <a:pPr marL="0" indent="0">
              <a:buNone/>
            </a:pPr>
            <a:r>
              <a:rPr lang="cs-CZ" sz="4000" dirty="0" smtClean="0"/>
              <a:t>                  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</a:t>
            </a:r>
            <a:r>
              <a:rPr lang="cs-CZ" sz="4000" b="1" dirty="0" smtClean="0"/>
              <a:t>A O E i U e a</a:t>
            </a:r>
            <a:endParaRPr lang="cs-CZ" sz="4000" b="1" dirty="0"/>
          </a:p>
        </p:txBody>
      </p:sp>
      <p:sp>
        <p:nvSpPr>
          <p:cNvPr id="5" name="Slunce 4"/>
          <p:cNvSpPr/>
          <p:nvPr/>
        </p:nvSpPr>
        <p:spPr>
          <a:xfrm>
            <a:off x="147212" y="846954"/>
            <a:ext cx="1616476" cy="13579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535852" y="4005064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5882208" y="1484784"/>
            <a:ext cx="2160240" cy="208823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i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75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 smtClean="0"/>
              <a:t>   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1238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154</Words>
  <Application>Microsoft Office PowerPoint</Application>
  <PresentationFormat>Předvádění na obrazovce (4:3)</PresentationFormat>
  <Paragraphs>43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Čtení písmen A, O, E, U, I, Y    Mgr. Radka Jílková, 2.ZŠ Dobříš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písmen A, O, E,</dc:title>
  <dc:creator>OEM</dc:creator>
  <cp:lastModifiedBy>OEM</cp:lastModifiedBy>
  <cp:revision>16</cp:revision>
  <dcterms:created xsi:type="dcterms:W3CDTF">2011-09-12T19:23:25Z</dcterms:created>
  <dcterms:modified xsi:type="dcterms:W3CDTF">2011-11-29T19:29:53Z</dcterms:modified>
</cp:coreProperties>
</file>