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0" r:id="rId4"/>
    <p:sldId id="269" r:id="rId5"/>
    <p:sldId id="262" r:id="rId6"/>
    <p:sldId id="267" r:id="rId7"/>
    <p:sldId id="261" r:id="rId8"/>
    <p:sldId id="266" r:id="rId9"/>
    <p:sldId id="276" r:id="rId10"/>
    <p:sldId id="259" r:id="rId11"/>
    <p:sldId id="272" r:id="rId12"/>
    <p:sldId id="270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7" autoAdjust="0"/>
    <p:restoredTop sz="94660"/>
  </p:normalViewPr>
  <p:slideViewPr>
    <p:cSldViewPr>
      <p:cViewPr varScale="1">
        <p:scale>
          <a:sx n="69" d="100"/>
          <a:sy n="69" d="100"/>
        </p:scale>
        <p:origin x="-10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01_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GREETINGS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9718" custScaleY="61587" custLinFactY="2545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 01_ ANGLICKÝ JAZYK 3</a:t>
          </a:r>
          <a:endParaRPr lang="cs-CZ" sz="24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518331" y="3786209"/>
          <a:ext cx="2136640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GREETINGS</a:t>
          </a:r>
          <a:endParaRPr lang="cs-CZ" sz="2400" b="1" kern="1200" dirty="0"/>
        </a:p>
      </dsp:txBody>
      <dsp:txXfrm>
        <a:off x="3556205" y="3824083"/>
        <a:ext cx="2060892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012077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40652"/>
            <a:ext cx="8229600" cy="5084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10.9.2012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morning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bye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bye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enjoy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meal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afternoon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night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seznamuje žáky s anglickými pozdravy, podněcuje ke správné písemné podobě anglických slov.</a:t>
            </a: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GREETINGS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118" y="437554"/>
            <a:ext cx="3536696" cy="4070416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4339360" y="764704"/>
            <a:ext cx="3917903" cy="1584176"/>
          </a:xfrm>
          <a:prstGeom prst="cloudCallout">
            <a:avLst>
              <a:gd name="adj1" fmla="val -64371"/>
              <a:gd name="adj2" fmla="val 1238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3275856" y="2878038"/>
            <a:ext cx="5544616" cy="1656184"/>
          </a:xfrm>
          <a:prstGeom prst="cloudCallout">
            <a:avLst>
              <a:gd name="adj1" fmla="val -40868"/>
              <a:gd name="adj2" fmla="val -10628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I AM A BRITISH CAT.</a:t>
            </a:r>
          </a:p>
        </p:txBody>
      </p:sp>
      <p:sp>
        <p:nvSpPr>
          <p:cNvPr id="7" name="Obláček 6"/>
          <p:cNvSpPr/>
          <p:nvPr/>
        </p:nvSpPr>
        <p:spPr>
          <a:xfrm>
            <a:off x="395536" y="4653136"/>
            <a:ext cx="8424936" cy="2016224"/>
          </a:xfrm>
          <a:prstGeom prst="cloudCallout">
            <a:avLst>
              <a:gd name="adj1" fmla="val -11963"/>
              <a:gd name="adj2" fmla="val -16912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MY NAME IS LINDA. I AM YOUR ENGLISH TEACHER.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661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707904" y="3212976"/>
            <a:ext cx="4896544" cy="1728192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Comic Sans MS" pitchFamily="66" charset="0"/>
              </a:rPr>
              <a:t>GREETINGS</a:t>
            </a:r>
            <a:endParaRPr lang="cs-CZ" sz="5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245750"/>
            <a:ext cx="2245766" cy="15115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472" y="476672"/>
            <a:ext cx="3536696" cy="4070416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611560" y="4547088"/>
            <a:ext cx="4392488" cy="1872208"/>
          </a:xfrm>
          <a:prstGeom prst="cloudCallout">
            <a:avLst>
              <a:gd name="adj1" fmla="val 65177"/>
              <a:gd name="adj2" fmla="val -2926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GOOD  MORNING 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529564" y="1416723"/>
            <a:ext cx="3917903" cy="1584176"/>
          </a:xfrm>
          <a:prstGeom prst="cloudCallout">
            <a:avLst>
              <a:gd name="adj1" fmla="val -62250"/>
              <a:gd name="adj2" fmla="val -1822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" name="Slunce 1"/>
          <p:cNvSpPr/>
          <p:nvPr/>
        </p:nvSpPr>
        <p:spPr>
          <a:xfrm>
            <a:off x="611560" y="188640"/>
            <a:ext cx="1812807" cy="165618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17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797152"/>
            <a:ext cx="2245766" cy="15115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93701"/>
            <a:ext cx="3536696" cy="4070416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474303" y="2420887"/>
            <a:ext cx="3089585" cy="1612665"/>
          </a:xfrm>
          <a:prstGeom prst="cloudCallout">
            <a:avLst>
              <a:gd name="adj1" fmla="val 1836"/>
              <a:gd name="adj2" fmla="val 13112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GOOD  BYE 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16216" y="4043041"/>
            <a:ext cx="2130668" cy="1220189"/>
          </a:xfrm>
          <a:prstGeom prst="cloudCallout">
            <a:avLst>
              <a:gd name="adj1" fmla="val -1777"/>
              <a:gd name="adj2" fmla="val -2498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BYE!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98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1619672" y="980162"/>
            <a:ext cx="5544616" cy="2016224"/>
          </a:xfrm>
          <a:prstGeom prst="cloudCallout">
            <a:avLst>
              <a:gd name="adj1" fmla="val -54523"/>
              <a:gd name="adj2" fmla="val 11652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ENJOY YOUR MEAL!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790" y="2996952"/>
            <a:ext cx="3268788" cy="313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74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365104"/>
            <a:ext cx="2245766" cy="15115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3536696" cy="4070416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3491880" y="2060848"/>
            <a:ext cx="5315074" cy="1872208"/>
          </a:xfrm>
          <a:prstGeom prst="cloudCallout">
            <a:avLst>
              <a:gd name="adj1" fmla="val -41366"/>
              <a:gd name="adj2" fmla="val 839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GOOD  AFTERNOON 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84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365104"/>
            <a:ext cx="2245766" cy="15115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3536696" cy="4070416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4139952" y="2068132"/>
            <a:ext cx="4536504" cy="1872208"/>
          </a:xfrm>
          <a:prstGeom prst="cloudCallout">
            <a:avLst>
              <a:gd name="adj1" fmla="val -41366"/>
              <a:gd name="adj2" fmla="val 839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GOOD  EVENING 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" name="Měsíc 1"/>
          <p:cNvSpPr/>
          <p:nvPr/>
        </p:nvSpPr>
        <p:spPr>
          <a:xfrm>
            <a:off x="755576" y="476672"/>
            <a:ext cx="1224136" cy="18002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30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140968"/>
            <a:ext cx="4412894" cy="229331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403648" y="764704"/>
            <a:ext cx="5976664" cy="1872208"/>
          </a:xfrm>
          <a:prstGeom prst="cloudCallout">
            <a:avLst>
              <a:gd name="adj1" fmla="val 60698"/>
              <a:gd name="adj2" fmla="val 8914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GOOD  NIGHT 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15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260649"/>
            <a:ext cx="3092152" cy="1296143"/>
          </a:xfrm>
          <a:prstGeom prst="cloudCallout">
            <a:avLst>
              <a:gd name="adj1" fmla="val -65608"/>
              <a:gd name="adj2" fmla="val 256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WRITE.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840664" y="2348880"/>
            <a:ext cx="1558311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</a:p>
        </p:txBody>
      </p:sp>
      <p:sp>
        <p:nvSpPr>
          <p:cNvPr id="5" name="Krychle 4"/>
          <p:cNvSpPr/>
          <p:nvPr/>
        </p:nvSpPr>
        <p:spPr>
          <a:xfrm>
            <a:off x="6440016" y="5108879"/>
            <a:ext cx="2088232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MORNING</a:t>
            </a:r>
          </a:p>
        </p:txBody>
      </p:sp>
      <p:sp>
        <p:nvSpPr>
          <p:cNvPr id="6" name="Krychle 5"/>
          <p:cNvSpPr/>
          <p:nvPr/>
        </p:nvSpPr>
        <p:spPr>
          <a:xfrm>
            <a:off x="6264188" y="2306216"/>
            <a:ext cx="2439888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AFTERNOON</a:t>
            </a:r>
          </a:p>
        </p:txBody>
      </p:sp>
      <p:sp>
        <p:nvSpPr>
          <p:cNvPr id="7" name="Krychle 6"/>
          <p:cNvSpPr/>
          <p:nvPr/>
        </p:nvSpPr>
        <p:spPr>
          <a:xfrm>
            <a:off x="719572" y="3743106"/>
            <a:ext cx="1620180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BYE</a:t>
            </a:r>
          </a:p>
        </p:txBody>
      </p:sp>
      <p:sp>
        <p:nvSpPr>
          <p:cNvPr id="8" name="Krychle 7"/>
          <p:cNvSpPr/>
          <p:nvPr/>
        </p:nvSpPr>
        <p:spPr>
          <a:xfrm>
            <a:off x="526945" y="5145182"/>
            <a:ext cx="1944216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EVENING</a:t>
            </a:r>
          </a:p>
        </p:txBody>
      </p:sp>
      <p:sp>
        <p:nvSpPr>
          <p:cNvPr id="9" name="Krychle 8"/>
          <p:cNvSpPr/>
          <p:nvPr/>
        </p:nvSpPr>
        <p:spPr>
          <a:xfrm>
            <a:off x="6444208" y="3672733"/>
            <a:ext cx="1800200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NIGHT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2699792" y="26369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699792" y="3314328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99792" y="537321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99792" y="4176789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99792" y="475576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699792" y="5949280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40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260649"/>
            <a:ext cx="3312368" cy="1296143"/>
          </a:xfrm>
          <a:prstGeom prst="cloudCallout">
            <a:avLst>
              <a:gd name="adj1" fmla="val -65608"/>
              <a:gd name="adj2" fmla="val 256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984532" y="2435560"/>
            <a:ext cx="1558311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</a:p>
        </p:txBody>
      </p:sp>
      <p:sp>
        <p:nvSpPr>
          <p:cNvPr id="5" name="Krychle 4"/>
          <p:cNvSpPr/>
          <p:nvPr/>
        </p:nvSpPr>
        <p:spPr>
          <a:xfrm>
            <a:off x="6440016" y="5108879"/>
            <a:ext cx="2088232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MORNING</a:t>
            </a:r>
          </a:p>
        </p:txBody>
      </p:sp>
      <p:sp>
        <p:nvSpPr>
          <p:cNvPr id="6" name="Krychle 5"/>
          <p:cNvSpPr/>
          <p:nvPr/>
        </p:nvSpPr>
        <p:spPr>
          <a:xfrm>
            <a:off x="6264188" y="2306216"/>
            <a:ext cx="2439888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AFTERNOON</a:t>
            </a:r>
          </a:p>
        </p:txBody>
      </p:sp>
      <p:sp>
        <p:nvSpPr>
          <p:cNvPr id="7" name="Krychle 6"/>
          <p:cNvSpPr/>
          <p:nvPr/>
        </p:nvSpPr>
        <p:spPr>
          <a:xfrm>
            <a:off x="934107" y="3752129"/>
            <a:ext cx="1620180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BYE</a:t>
            </a:r>
          </a:p>
        </p:txBody>
      </p:sp>
      <p:sp>
        <p:nvSpPr>
          <p:cNvPr id="9" name="Krychle 8"/>
          <p:cNvSpPr/>
          <p:nvPr/>
        </p:nvSpPr>
        <p:spPr>
          <a:xfrm>
            <a:off x="6444208" y="3672733"/>
            <a:ext cx="1800200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GOOD NIGHT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47864" y="2564904"/>
            <a:ext cx="1368152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Dobrý den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47864" y="3717849"/>
            <a:ext cx="1656184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Dobré odpoledne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184340" y="3149887"/>
            <a:ext cx="1368152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Ahoj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347864" y="5135163"/>
            <a:ext cx="1368152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Dobrou noc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968138" y="4680845"/>
            <a:ext cx="1656184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Na shledanou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175956" y="1998681"/>
            <a:ext cx="1368152" cy="7494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Dobrou chuť</a:t>
            </a:r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544635" y="5108879"/>
            <a:ext cx="2439888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ENJOY YOUR MEAL</a:t>
            </a:r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727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260649"/>
            <a:ext cx="4680520" cy="1440159"/>
          </a:xfrm>
          <a:prstGeom prst="cloudCallout">
            <a:avLst>
              <a:gd name="adj1" fmla="val -65608"/>
              <a:gd name="adj2" fmla="val 256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WHAT IS MISSING?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840664" y="2327548"/>
            <a:ext cx="3083264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 _ _ _ O</a:t>
            </a:r>
          </a:p>
        </p:txBody>
      </p:sp>
      <p:sp>
        <p:nvSpPr>
          <p:cNvPr id="5" name="Krychle 4"/>
          <p:cNvSpPr/>
          <p:nvPr/>
        </p:nvSpPr>
        <p:spPr>
          <a:xfrm>
            <a:off x="5076056" y="5157191"/>
            <a:ext cx="3384376" cy="1512169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G _ _ D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 _ _ _ _ _ G</a:t>
            </a:r>
          </a:p>
        </p:txBody>
      </p:sp>
      <p:sp>
        <p:nvSpPr>
          <p:cNvPr id="6" name="Krychle 5"/>
          <p:cNvSpPr/>
          <p:nvPr/>
        </p:nvSpPr>
        <p:spPr>
          <a:xfrm>
            <a:off x="4716016" y="1918141"/>
            <a:ext cx="3988060" cy="1510859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G _ _ D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_ _ _ _ _ _ _ N</a:t>
            </a:r>
          </a:p>
        </p:txBody>
      </p:sp>
      <p:sp>
        <p:nvSpPr>
          <p:cNvPr id="7" name="Krychle 6"/>
          <p:cNvSpPr/>
          <p:nvPr/>
        </p:nvSpPr>
        <p:spPr>
          <a:xfrm>
            <a:off x="1158160" y="3671098"/>
            <a:ext cx="2448272" cy="12700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G _ _ D 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B _ E</a:t>
            </a:r>
          </a:p>
        </p:txBody>
      </p:sp>
      <p:sp>
        <p:nvSpPr>
          <p:cNvPr id="8" name="Krychle 7"/>
          <p:cNvSpPr/>
          <p:nvPr/>
        </p:nvSpPr>
        <p:spPr>
          <a:xfrm>
            <a:off x="709433" y="5157192"/>
            <a:ext cx="3646543" cy="151216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G_ _ D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E _ _ _ _ _ G</a:t>
            </a:r>
          </a:p>
        </p:txBody>
      </p:sp>
      <p:sp>
        <p:nvSpPr>
          <p:cNvPr id="9" name="Krychle 8"/>
          <p:cNvSpPr/>
          <p:nvPr/>
        </p:nvSpPr>
        <p:spPr>
          <a:xfrm>
            <a:off x="5233882" y="3599090"/>
            <a:ext cx="2952328" cy="141408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G _ _ D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N _ _ _ T</a:t>
            </a:r>
          </a:p>
        </p:txBody>
      </p:sp>
    </p:spTree>
    <p:extLst>
      <p:ext uri="{BB962C8B-B14F-4D97-AF65-F5344CB8AC3E}">
        <p14:creationId xmlns:p14="http://schemas.microsoft.com/office/powerpoint/2010/main" val="51159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420888"/>
            <a:ext cx="71287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MC900345794 (myš)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MC90030455 (spící kočka)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MC900142141 (pes)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MC900428343 (pes u misky)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59632" y="112474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36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138</TotalTime>
  <Words>265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ZŠ a MŠ Potštejn</cp:lastModifiedBy>
  <cp:revision>16</cp:revision>
  <dcterms:created xsi:type="dcterms:W3CDTF">2012-09-11T13:55:05Z</dcterms:created>
  <dcterms:modified xsi:type="dcterms:W3CDTF">2013-07-22T08:11:47Z</dcterms:modified>
</cp:coreProperties>
</file>