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0"/>
  </p:notesMasterIdLst>
  <p:sldIdLst>
    <p:sldId id="258" r:id="rId2"/>
    <p:sldId id="275" r:id="rId3"/>
    <p:sldId id="269" r:id="rId4"/>
    <p:sldId id="277" r:id="rId5"/>
    <p:sldId id="279" r:id="rId6"/>
    <p:sldId id="276" r:id="rId7"/>
    <p:sldId id="273" r:id="rId8"/>
    <p:sldId id="27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7C80"/>
    <a:srgbClr val="00FF00"/>
    <a:srgbClr val="660066"/>
    <a:srgbClr val="993300"/>
    <a:srgbClr val="CC66FF"/>
    <a:srgbClr val="F88008"/>
    <a:srgbClr val="FA7406"/>
    <a:srgbClr val="FD4A03"/>
    <a:srgbClr val="CC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717" autoAdjust="0"/>
    <p:restoredTop sz="94660"/>
  </p:normalViewPr>
  <p:slideViewPr>
    <p:cSldViewPr>
      <p:cViewPr varScale="1">
        <p:scale>
          <a:sx n="69" d="100"/>
          <a:sy n="69" d="100"/>
        </p:scale>
        <p:origin x="-48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14199FD-C0E7-4C1B-9738-0FA9E56F2803}" type="doc">
      <dgm:prSet loTypeId="urn:microsoft.com/office/officeart/2005/8/layout/pyramid2" loCatId="list" qsTypeId="urn:microsoft.com/office/officeart/2005/8/quickstyle/3d2" qsCatId="3D" csTypeId="urn:microsoft.com/office/officeart/2005/8/colors/accent6_5" csCatId="accent6" phldr="1"/>
      <dgm:spPr/>
    </dgm:pt>
    <dgm:pt modelId="{D07A5630-6FBA-4728-88CD-6E1E179CB30C}">
      <dgm:prSet phldrT="[Text]"/>
      <dgm:spPr/>
      <dgm:t>
        <a:bodyPr/>
        <a:lstStyle/>
        <a:p>
          <a:r>
            <a:rPr lang="cs-CZ" dirty="0" smtClean="0"/>
            <a:t>VY_22_ INOVACE_ 03_ ANGLICKÝ JAZYK 3</a:t>
          </a:r>
          <a:endParaRPr lang="cs-CZ" dirty="0"/>
        </a:p>
      </dgm:t>
    </dgm:pt>
    <dgm:pt modelId="{7EB57616-66F3-4467-9250-76FE78DC5222}" type="parTrans" cxnId="{554097B1-6372-441C-B43A-587E418ED2D1}">
      <dgm:prSet/>
      <dgm:spPr/>
      <dgm:t>
        <a:bodyPr/>
        <a:lstStyle/>
        <a:p>
          <a:endParaRPr lang="cs-CZ"/>
        </a:p>
      </dgm:t>
    </dgm:pt>
    <dgm:pt modelId="{FD1FECD4-BE83-4B21-85CD-204D5A5446EB}" type="sibTrans" cxnId="{554097B1-6372-441C-B43A-587E418ED2D1}">
      <dgm:prSet/>
      <dgm:spPr/>
      <dgm:t>
        <a:bodyPr/>
        <a:lstStyle/>
        <a:p>
          <a:endParaRPr lang="cs-CZ"/>
        </a:p>
      </dgm:t>
    </dgm:pt>
    <dgm:pt modelId="{33733867-CCF3-40F1-A592-7074E0CC194F}">
      <dgm:prSet phldrT="[Text]"/>
      <dgm:spPr/>
      <dgm:t>
        <a:bodyPr/>
        <a:lstStyle/>
        <a:p>
          <a:r>
            <a:rPr lang="cs-CZ" dirty="0" smtClean="0"/>
            <a:t>Základní škola a Mateřská škola, Potštejn, okres Rychnov nad Kněžnou</a:t>
          </a:r>
          <a:endParaRPr lang="cs-CZ" dirty="0"/>
        </a:p>
      </dgm:t>
    </dgm:pt>
    <dgm:pt modelId="{DBD3F102-6C4B-417D-80FE-F0884DDB5DBC}" type="parTrans" cxnId="{4CA3EE66-09CF-4AEC-AC2B-3FA826324B18}">
      <dgm:prSet/>
      <dgm:spPr/>
      <dgm:t>
        <a:bodyPr/>
        <a:lstStyle/>
        <a:p>
          <a:endParaRPr lang="cs-CZ"/>
        </a:p>
      </dgm:t>
    </dgm:pt>
    <dgm:pt modelId="{F62F614E-51AE-4410-A674-114EE69B9B09}" type="sibTrans" cxnId="{4CA3EE66-09CF-4AEC-AC2B-3FA826324B18}">
      <dgm:prSet/>
      <dgm:spPr/>
      <dgm:t>
        <a:bodyPr/>
        <a:lstStyle/>
        <a:p>
          <a:endParaRPr lang="cs-CZ"/>
        </a:p>
      </dgm:t>
    </dgm:pt>
    <dgm:pt modelId="{4998EED1-9AAF-4045-BAC6-AA54B1A3E015}">
      <dgm:prSet phldrT="[Text]"/>
      <dgm:spPr/>
      <dgm:t>
        <a:bodyPr/>
        <a:lstStyle/>
        <a:p>
          <a:r>
            <a:rPr lang="cs-CZ" b="1" dirty="0" smtClean="0"/>
            <a:t>INSTRUCTIONS</a:t>
          </a:r>
          <a:endParaRPr lang="cs-CZ" b="1" dirty="0"/>
        </a:p>
      </dgm:t>
    </dgm:pt>
    <dgm:pt modelId="{38B01096-C941-4E60-AE26-CEDA93D579FE}" type="parTrans" cxnId="{DE7522B6-EF0D-4AE1-906E-ACAF2782E47E}">
      <dgm:prSet/>
      <dgm:spPr/>
      <dgm:t>
        <a:bodyPr/>
        <a:lstStyle/>
        <a:p>
          <a:endParaRPr lang="cs-CZ"/>
        </a:p>
      </dgm:t>
    </dgm:pt>
    <dgm:pt modelId="{76CC254E-9CD5-4D04-B6A9-FBC4716F474A}" type="sibTrans" cxnId="{DE7522B6-EF0D-4AE1-906E-ACAF2782E47E}">
      <dgm:prSet/>
      <dgm:spPr/>
      <dgm:t>
        <a:bodyPr/>
        <a:lstStyle/>
        <a:p>
          <a:endParaRPr lang="cs-CZ"/>
        </a:p>
      </dgm:t>
    </dgm:pt>
    <dgm:pt modelId="{E915DD33-C422-48D7-A147-9DF518074CD6}" type="pres">
      <dgm:prSet presAssocID="{D14199FD-C0E7-4C1B-9738-0FA9E56F2803}" presName="compositeShape" presStyleCnt="0">
        <dgm:presLayoutVars>
          <dgm:dir/>
          <dgm:resizeHandles/>
        </dgm:presLayoutVars>
      </dgm:prSet>
      <dgm:spPr/>
    </dgm:pt>
    <dgm:pt modelId="{AA8D1857-C2BD-4E9B-945E-6C696E0FAF33}" type="pres">
      <dgm:prSet presAssocID="{D14199FD-C0E7-4C1B-9738-0FA9E56F2803}" presName="pyramid" presStyleLbl="node1" presStyleIdx="0" presStyleCnt="1" custLinFactNeighborX="-352" custLinFactNeighborY="4297"/>
      <dgm:spPr/>
    </dgm:pt>
    <dgm:pt modelId="{3BAA9B1B-BFD6-4CA9-90A9-730241A0D9F7}" type="pres">
      <dgm:prSet presAssocID="{D14199FD-C0E7-4C1B-9738-0FA9E56F2803}" presName="theList" presStyleCnt="0"/>
      <dgm:spPr/>
    </dgm:pt>
    <dgm:pt modelId="{908BA98C-A95B-4D99-AB45-D03C9BA08086}" type="pres">
      <dgm:prSet presAssocID="{D07A5630-6FBA-4728-88CD-6E1E179CB30C}" presName="aNode" presStyleLbl="fgAcc1" presStyleIdx="0" presStyleCnt="3" custFlipHor="1" custScaleX="21204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9FFE0E-3104-4C28-90A5-34C9081B2D21}" type="pres">
      <dgm:prSet presAssocID="{D07A5630-6FBA-4728-88CD-6E1E179CB30C}" presName="aSpace" presStyleCnt="0"/>
      <dgm:spPr/>
    </dgm:pt>
    <dgm:pt modelId="{ED2230FF-1096-48BA-B691-CB70E3195D4E}" type="pres">
      <dgm:prSet presAssocID="{33733867-CCF3-40F1-A592-7074E0CC194F}" presName="aNode" presStyleLbl="fgAcc1" presStyleIdx="1" presStyleCnt="3" custScaleX="19339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3724FA6-330F-43B7-BA60-483C4E413C56}" type="pres">
      <dgm:prSet presAssocID="{33733867-CCF3-40F1-A592-7074E0CC194F}" presName="aSpace" presStyleCnt="0"/>
      <dgm:spPr/>
    </dgm:pt>
    <dgm:pt modelId="{6E27EA9C-C67C-450A-8A3C-DF1F4862AEAB}" type="pres">
      <dgm:prSet presAssocID="{4998EED1-9AAF-4045-BAC6-AA54B1A3E015}" presName="aNode" presStyleLbl="fgAcc1" presStyleIdx="2" presStyleCnt="3" custScaleX="94194" custScaleY="61587" custLinFactY="25458" custLinFactNeighborX="-650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7B3546A-C897-435D-919C-1F74B4E8CF45}" type="pres">
      <dgm:prSet presAssocID="{4998EED1-9AAF-4045-BAC6-AA54B1A3E015}" presName="aSpace" presStyleCnt="0"/>
      <dgm:spPr/>
    </dgm:pt>
  </dgm:ptLst>
  <dgm:cxnLst>
    <dgm:cxn modelId="{BAB37518-A2CF-40BC-A045-DB53E4804F8C}" type="presOf" srcId="{4998EED1-9AAF-4045-BAC6-AA54B1A3E015}" destId="{6E27EA9C-C67C-450A-8A3C-DF1F4862AEAB}" srcOrd="0" destOrd="0" presId="urn:microsoft.com/office/officeart/2005/8/layout/pyramid2"/>
    <dgm:cxn modelId="{94EE9778-D9C9-45FC-BB7C-B89E3D849378}" type="presOf" srcId="{33733867-CCF3-40F1-A592-7074E0CC194F}" destId="{ED2230FF-1096-48BA-B691-CB70E3195D4E}" srcOrd="0" destOrd="0" presId="urn:microsoft.com/office/officeart/2005/8/layout/pyramid2"/>
    <dgm:cxn modelId="{DE7522B6-EF0D-4AE1-906E-ACAF2782E47E}" srcId="{D14199FD-C0E7-4C1B-9738-0FA9E56F2803}" destId="{4998EED1-9AAF-4045-BAC6-AA54B1A3E015}" srcOrd="2" destOrd="0" parTransId="{38B01096-C941-4E60-AE26-CEDA93D579FE}" sibTransId="{76CC254E-9CD5-4D04-B6A9-FBC4716F474A}"/>
    <dgm:cxn modelId="{4CA3EE66-09CF-4AEC-AC2B-3FA826324B18}" srcId="{D14199FD-C0E7-4C1B-9738-0FA9E56F2803}" destId="{33733867-CCF3-40F1-A592-7074E0CC194F}" srcOrd="1" destOrd="0" parTransId="{DBD3F102-6C4B-417D-80FE-F0884DDB5DBC}" sibTransId="{F62F614E-51AE-4410-A674-114EE69B9B09}"/>
    <dgm:cxn modelId="{406BF5DD-5DC7-489F-B790-5DC8EDEBACBA}" type="presOf" srcId="{D14199FD-C0E7-4C1B-9738-0FA9E56F2803}" destId="{E915DD33-C422-48D7-A147-9DF518074CD6}" srcOrd="0" destOrd="0" presId="urn:microsoft.com/office/officeart/2005/8/layout/pyramid2"/>
    <dgm:cxn modelId="{4DC76B2F-2560-45B4-9B7C-CCAD9A85EB04}" type="presOf" srcId="{D07A5630-6FBA-4728-88CD-6E1E179CB30C}" destId="{908BA98C-A95B-4D99-AB45-D03C9BA08086}" srcOrd="0" destOrd="0" presId="urn:microsoft.com/office/officeart/2005/8/layout/pyramid2"/>
    <dgm:cxn modelId="{554097B1-6372-441C-B43A-587E418ED2D1}" srcId="{D14199FD-C0E7-4C1B-9738-0FA9E56F2803}" destId="{D07A5630-6FBA-4728-88CD-6E1E179CB30C}" srcOrd="0" destOrd="0" parTransId="{7EB57616-66F3-4467-9250-76FE78DC5222}" sibTransId="{FD1FECD4-BE83-4B21-85CD-204D5A5446EB}"/>
    <dgm:cxn modelId="{9C7ED98D-F8A7-4850-A2BF-4B1AA2E5CF89}" type="presParOf" srcId="{E915DD33-C422-48D7-A147-9DF518074CD6}" destId="{AA8D1857-C2BD-4E9B-945E-6C696E0FAF33}" srcOrd="0" destOrd="0" presId="urn:microsoft.com/office/officeart/2005/8/layout/pyramid2"/>
    <dgm:cxn modelId="{E5638475-0E91-4CC5-BBC3-CD28C4EC844E}" type="presParOf" srcId="{E915DD33-C422-48D7-A147-9DF518074CD6}" destId="{3BAA9B1B-BFD6-4CA9-90A9-730241A0D9F7}" srcOrd="1" destOrd="0" presId="urn:microsoft.com/office/officeart/2005/8/layout/pyramid2"/>
    <dgm:cxn modelId="{9F988CF5-932B-4382-AED9-940C01C99D24}" type="presParOf" srcId="{3BAA9B1B-BFD6-4CA9-90A9-730241A0D9F7}" destId="{908BA98C-A95B-4D99-AB45-D03C9BA08086}" srcOrd="0" destOrd="0" presId="urn:microsoft.com/office/officeart/2005/8/layout/pyramid2"/>
    <dgm:cxn modelId="{ECCBDBCD-F2B0-420D-A791-0D0CA27F4B49}" type="presParOf" srcId="{3BAA9B1B-BFD6-4CA9-90A9-730241A0D9F7}" destId="{259FFE0E-3104-4C28-90A5-34C9081B2D21}" srcOrd="1" destOrd="0" presId="urn:microsoft.com/office/officeart/2005/8/layout/pyramid2"/>
    <dgm:cxn modelId="{342B0288-40AE-48D9-A850-7728DF9C545A}" type="presParOf" srcId="{3BAA9B1B-BFD6-4CA9-90A9-730241A0D9F7}" destId="{ED2230FF-1096-48BA-B691-CB70E3195D4E}" srcOrd="2" destOrd="0" presId="urn:microsoft.com/office/officeart/2005/8/layout/pyramid2"/>
    <dgm:cxn modelId="{05229D46-ACCB-4816-B0C8-1B7A1CE1D416}" type="presParOf" srcId="{3BAA9B1B-BFD6-4CA9-90A9-730241A0D9F7}" destId="{73724FA6-330F-43B7-BA60-483C4E413C56}" srcOrd="3" destOrd="0" presId="urn:microsoft.com/office/officeart/2005/8/layout/pyramid2"/>
    <dgm:cxn modelId="{34FEBC02-CCA6-48B2-A15F-A19CE023DFFD}" type="presParOf" srcId="{3BAA9B1B-BFD6-4CA9-90A9-730241A0D9F7}" destId="{6E27EA9C-C67C-450A-8A3C-DF1F4862AEAB}" srcOrd="4" destOrd="0" presId="urn:microsoft.com/office/officeart/2005/8/layout/pyramid2"/>
    <dgm:cxn modelId="{B6BE8715-F0C4-4078-BE63-0511D67E39B0}" type="presParOf" srcId="{3BAA9B1B-BFD6-4CA9-90A9-730241A0D9F7}" destId="{17B3546A-C897-435D-919C-1F74B4E8CF45}" srcOrd="5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A8D1857-C2BD-4E9B-945E-6C696E0FAF33}">
      <dsp:nvSpPr>
        <dsp:cNvPr id="0" name=""/>
        <dsp:cNvSpPr/>
      </dsp:nvSpPr>
      <dsp:spPr>
        <a:xfrm>
          <a:off x="700176" y="0"/>
          <a:ext cx="4714907" cy="4714907"/>
        </a:xfrm>
        <a:prstGeom prst="triangle">
          <a:avLst/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08BA98C-A95B-4D99-AB45-D03C9BA08086}">
      <dsp:nvSpPr>
        <dsp:cNvPr id="0" name=""/>
        <dsp:cNvSpPr/>
      </dsp:nvSpPr>
      <dsp:spPr>
        <a:xfrm flipH="1">
          <a:off x="1357356" y="473558"/>
          <a:ext cx="6498430" cy="1259764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VY_22_ INOVACE_ 03_ ANGLICKÝ JAZYK 3</a:t>
          </a:r>
          <a:endParaRPr lang="cs-CZ" sz="2500" kern="1200" dirty="0"/>
        </a:p>
      </dsp:txBody>
      <dsp:txXfrm>
        <a:off x="1418853" y="535055"/>
        <a:ext cx="6375436" cy="1136770"/>
      </dsp:txXfrm>
    </dsp:sp>
    <dsp:sp modelId="{ED2230FF-1096-48BA-B691-CB70E3195D4E}">
      <dsp:nvSpPr>
        <dsp:cNvPr id="0" name=""/>
        <dsp:cNvSpPr/>
      </dsp:nvSpPr>
      <dsp:spPr>
        <a:xfrm>
          <a:off x="1643169" y="1890793"/>
          <a:ext cx="5926804" cy="1259764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Základní škola a Mateřská škola, Potštejn, okres Rychnov nad Kněžnou</a:t>
          </a:r>
          <a:endParaRPr lang="cs-CZ" sz="2500" kern="1200" dirty="0"/>
        </a:p>
      </dsp:txBody>
      <dsp:txXfrm>
        <a:off x="1704666" y="1952290"/>
        <a:ext cx="5803810" cy="1136770"/>
      </dsp:txXfrm>
    </dsp:sp>
    <dsp:sp modelId="{6E27EA9C-C67C-450A-8A3C-DF1F4862AEAB}">
      <dsp:nvSpPr>
        <dsp:cNvPr id="0" name=""/>
        <dsp:cNvSpPr/>
      </dsp:nvSpPr>
      <dsp:spPr>
        <a:xfrm>
          <a:off x="3143274" y="3786209"/>
          <a:ext cx="2886754" cy="775851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b="1" kern="1200" dirty="0" smtClean="0"/>
            <a:t>INSTRUCTIONS</a:t>
          </a:r>
          <a:endParaRPr lang="cs-CZ" sz="2500" b="1" kern="1200" dirty="0"/>
        </a:p>
      </dsp:txBody>
      <dsp:txXfrm>
        <a:off x="3181148" y="3824083"/>
        <a:ext cx="2811006" cy="70010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8FDC7B-E939-440A-A323-8117815BA559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55DFF67-64A5-4AD5-B6FB-2080788D59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022767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5DFF67-64A5-4AD5-B6FB-2080788D5917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969120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7A09ECB-B27A-420B-8F6D-770B56A63FDA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13" Type="http://schemas.openxmlformats.org/officeDocument/2006/relationships/image" Target="../media/image13.WMF"/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12" Type="http://schemas.openxmlformats.org/officeDocument/2006/relationships/image" Target="../media/image12.PN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11" Type="http://schemas.openxmlformats.org/officeDocument/2006/relationships/image" Target="../media/image11.WMF"/><Relationship Id="rId5" Type="http://schemas.openxmlformats.org/officeDocument/2006/relationships/image" Target="../media/image5.WMF"/><Relationship Id="rId10" Type="http://schemas.openxmlformats.org/officeDocument/2006/relationships/image" Target="../media/image10.WMF"/><Relationship Id="rId4" Type="http://schemas.openxmlformats.org/officeDocument/2006/relationships/image" Target="../media/image4.WMF"/><Relationship Id="rId9" Type="http://schemas.openxmlformats.org/officeDocument/2006/relationships/image" Target="../media/image9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WMF"/><Relationship Id="rId13" Type="http://schemas.openxmlformats.org/officeDocument/2006/relationships/image" Target="../media/image12.PNG"/><Relationship Id="rId3" Type="http://schemas.openxmlformats.org/officeDocument/2006/relationships/image" Target="../media/image2.WMF"/><Relationship Id="rId7" Type="http://schemas.openxmlformats.org/officeDocument/2006/relationships/image" Target="../media/image6.WMF"/><Relationship Id="rId12" Type="http://schemas.openxmlformats.org/officeDocument/2006/relationships/image" Target="../media/image11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WMF"/><Relationship Id="rId11" Type="http://schemas.openxmlformats.org/officeDocument/2006/relationships/image" Target="../media/image10.WMF"/><Relationship Id="rId5" Type="http://schemas.openxmlformats.org/officeDocument/2006/relationships/image" Target="../media/image4.WMF"/><Relationship Id="rId10" Type="http://schemas.openxmlformats.org/officeDocument/2006/relationships/image" Target="../media/image9.WMF"/><Relationship Id="rId4" Type="http://schemas.openxmlformats.org/officeDocument/2006/relationships/image" Target="../media/image3.WMF"/><Relationship Id="rId9" Type="http://schemas.openxmlformats.org/officeDocument/2006/relationships/image" Target="../media/image8.WMF"/><Relationship Id="rId14" Type="http://schemas.openxmlformats.org/officeDocument/2006/relationships/image" Target="../media/image13.W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502649193"/>
              </p:ext>
            </p:extLst>
          </p:nvPr>
        </p:nvGraphicFramePr>
        <p:xfrm>
          <a:off x="214282" y="1785926"/>
          <a:ext cx="8572560" cy="47149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428728" y="428605"/>
            <a:ext cx="6715171" cy="1285883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7" name="Vodorovný svitek 6"/>
          <p:cNvSpPr/>
          <p:nvPr/>
        </p:nvSpPr>
        <p:spPr>
          <a:xfrm>
            <a:off x="3357554" y="4749748"/>
            <a:ext cx="3734726" cy="642942"/>
          </a:xfrm>
          <a:prstGeom prst="horizontalScroll">
            <a:avLst/>
          </a:prstGeom>
          <a:solidFill>
            <a:schemeClr val="bg1"/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ysClr val="windowText" lastClr="000000"/>
                </a:solidFill>
              </a:rPr>
              <a:t>Autor: Mgr. Renata Viktorinová</a:t>
            </a:r>
            <a:endParaRPr lang="cs-CZ" dirty="0">
              <a:solidFill>
                <a:sysClr val="windowText" lastClr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571017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VYJMENOVANÁ  SLOVA PO L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57200" y="1440652"/>
            <a:ext cx="8229600" cy="508469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>
            <a:normAutofit lnSpcReduction="10000"/>
          </a:bodyPr>
          <a:lstStyle/>
          <a:p>
            <a:pPr>
              <a:buFont typeface="Arial" pitchFamily="34" charset="0"/>
              <a:buChar char="•"/>
            </a:pPr>
            <a:endParaRPr lang="cs-CZ" sz="2800" b="1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OVĚŘENÍ VE VÝUCE: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20.9.2012</a:t>
            </a:r>
          </a:p>
          <a:p>
            <a:pPr>
              <a:buFont typeface="Arial" pitchFamily="34" charset="0"/>
              <a:buChar char="•"/>
            </a:pPr>
            <a:endParaRPr lang="cs-CZ" sz="28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PŘEDMĚT: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Anglický jazyk       </a:t>
            </a: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ROČNÍK: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3.</a:t>
            </a: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KLÍČOVÁ SLOVA: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stand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 up,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sit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down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open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your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book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close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your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book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look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listen, point,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write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read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draw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 and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colour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cut</a:t>
            </a:r>
            <a:endParaRPr lang="cs-CZ" sz="28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ANOTACE: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DUM seznamuje žáky s některými pokyny v anglickém jazyce.</a:t>
            </a:r>
          </a:p>
          <a:p>
            <a:pPr>
              <a:buFont typeface="Arial" pitchFamily="34" charset="0"/>
              <a:buChar char="•"/>
            </a:pP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2" y="332656"/>
            <a:ext cx="79928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>
                <a:latin typeface="Comic Sans MS" pitchFamily="66" charset="0"/>
              </a:rPr>
              <a:t>INSTRUCTIONS</a:t>
            </a:r>
            <a:endParaRPr lang="cs-CZ" sz="4800" b="1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503143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9808" y="1485721"/>
            <a:ext cx="3536696" cy="4070416"/>
          </a:xfrm>
          <a:prstGeom prst="rect">
            <a:avLst/>
          </a:prstGeom>
        </p:spPr>
      </p:pic>
      <p:sp>
        <p:nvSpPr>
          <p:cNvPr id="2" name="Vodorovný svitek 1"/>
          <p:cNvSpPr/>
          <p:nvPr/>
        </p:nvSpPr>
        <p:spPr>
          <a:xfrm>
            <a:off x="3016308" y="3645024"/>
            <a:ext cx="5832648" cy="1728192"/>
          </a:xfrm>
          <a:prstGeom prst="horizontalScroll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  <a:latin typeface="Comic Sans MS" pitchFamily="66" charset="0"/>
              </a:rPr>
              <a:t>INSTRUCTIONS</a:t>
            </a:r>
            <a:endParaRPr lang="cs-CZ" sz="48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" name="Obláček 4"/>
          <p:cNvSpPr/>
          <p:nvPr/>
        </p:nvSpPr>
        <p:spPr>
          <a:xfrm>
            <a:off x="4529563" y="764704"/>
            <a:ext cx="3917903" cy="1584176"/>
          </a:xfrm>
          <a:prstGeom prst="cloudCallout">
            <a:avLst>
              <a:gd name="adj1" fmla="val -66493"/>
              <a:gd name="adj2" fmla="val 81473"/>
            </a:avLst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  <a:latin typeface="Comic Sans MS" pitchFamily="66" charset="0"/>
              </a:rPr>
              <a:t>HELLO!</a:t>
            </a:r>
            <a:endParaRPr lang="cs-CZ" sz="36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435316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1377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4327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577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577" tmFilter="0, 0; 0.125,0.2665; 0.25,0.4; 0.375,0.465; 0.5,0.5;  0.625,0.535; 0.75,0.6; 0.875,0.7335; 1,1">
                                          <p:stCondLst>
                                            <p:cond delay="1577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788" tmFilter="0, 0; 0.125,0.2665; 0.25,0.4; 0.375,0.465; 0.5,0.5;  0.625,0.535; 0.75,0.6; 0.875,0.7335; 1,1">
                                          <p:stCondLst>
                                            <p:cond delay="314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90" tmFilter="0, 0; 0.125,0.2665; 0.25,0.4; 0.375,0.465; 0.5,0.5;  0.625,0.535; 0.75,0.6; 0.875,0.7335; 1,1">
                                          <p:stCondLst>
                                            <p:cond delay="3933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62">
                                          <p:stCondLst>
                                            <p:cond delay="154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394" decel="50000">
                                          <p:stCondLst>
                                            <p:cond delay="160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62">
                                          <p:stCondLst>
                                            <p:cond delay="311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394" decel="50000">
                                          <p:stCondLst>
                                            <p:cond delay="317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62">
                                          <p:stCondLst>
                                            <p:cond delay="39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394" decel="50000">
                                          <p:stCondLst>
                                            <p:cond delay="3961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62">
                                          <p:stCondLst>
                                            <p:cond delay="429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394" decel="50000">
                                          <p:stCondLst>
                                            <p:cond delay="43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82905" y="2675803"/>
            <a:ext cx="1440160" cy="1657493"/>
          </a:xfrm>
          <a:prstGeom prst="rect">
            <a:avLst/>
          </a:prstGeom>
        </p:spPr>
      </p:pic>
      <p:sp>
        <p:nvSpPr>
          <p:cNvPr id="3" name="Obláček 2"/>
          <p:cNvSpPr/>
          <p:nvPr/>
        </p:nvSpPr>
        <p:spPr>
          <a:xfrm>
            <a:off x="4603843" y="1732555"/>
            <a:ext cx="2232248" cy="908603"/>
          </a:xfrm>
          <a:prstGeom prst="cloudCallout">
            <a:avLst>
              <a:gd name="adj1" fmla="val -48851"/>
              <a:gd name="adj2" fmla="val 121497"/>
            </a:avLst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SIT DOWN.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28931" y="1288915"/>
            <a:ext cx="1564538" cy="1795882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0967" y="1426018"/>
            <a:ext cx="1872208" cy="2002982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67136" y="3312849"/>
            <a:ext cx="1315770" cy="1190531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13175" y="614254"/>
            <a:ext cx="1689811" cy="181325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00223" y="4688366"/>
            <a:ext cx="1802282" cy="1816913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3451" y="4331127"/>
            <a:ext cx="1881835" cy="1664208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84585" y="2871453"/>
            <a:ext cx="1910182" cy="1816913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23841" y="3501008"/>
            <a:ext cx="1295705" cy="183611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50116" y="506553"/>
            <a:ext cx="1140737" cy="848008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94716" y="-114378"/>
            <a:ext cx="2089869" cy="2089869"/>
          </a:xfrm>
          <a:prstGeom prst="rect">
            <a:avLst/>
          </a:prstGeom>
        </p:spPr>
      </p:pic>
      <p:sp>
        <p:nvSpPr>
          <p:cNvPr id="25" name="Mrak 24"/>
          <p:cNvSpPr/>
          <p:nvPr/>
        </p:nvSpPr>
        <p:spPr>
          <a:xfrm>
            <a:off x="4073273" y="1732554"/>
            <a:ext cx="3168352" cy="908603"/>
          </a:xfrm>
          <a:prstGeom prst="cloud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OPEN YOUR BOOK.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6" name="Mrak 25"/>
          <p:cNvSpPr/>
          <p:nvPr/>
        </p:nvSpPr>
        <p:spPr>
          <a:xfrm>
            <a:off x="4007164" y="1732555"/>
            <a:ext cx="3406885" cy="908603"/>
          </a:xfrm>
          <a:prstGeom prst="cloud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CLOSE YOUR BOOK.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8" name="Mrak 27"/>
          <p:cNvSpPr/>
          <p:nvPr/>
        </p:nvSpPr>
        <p:spPr>
          <a:xfrm>
            <a:off x="3954006" y="1785883"/>
            <a:ext cx="3406885" cy="908603"/>
          </a:xfrm>
          <a:prstGeom prst="cloud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READ.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9" name="Mrak 28"/>
          <p:cNvSpPr/>
          <p:nvPr/>
        </p:nvSpPr>
        <p:spPr>
          <a:xfrm>
            <a:off x="4007164" y="1759006"/>
            <a:ext cx="3406885" cy="908603"/>
          </a:xfrm>
          <a:prstGeom prst="cloud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WRITE.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0" name="Mrak 29"/>
          <p:cNvSpPr/>
          <p:nvPr/>
        </p:nvSpPr>
        <p:spPr>
          <a:xfrm>
            <a:off x="3977832" y="1785882"/>
            <a:ext cx="3406885" cy="908603"/>
          </a:xfrm>
          <a:prstGeom prst="cloud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CUT.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1" name="Mrak 30"/>
          <p:cNvSpPr/>
          <p:nvPr/>
        </p:nvSpPr>
        <p:spPr>
          <a:xfrm>
            <a:off x="4040809" y="1785883"/>
            <a:ext cx="3406885" cy="908603"/>
          </a:xfrm>
          <a:prstGeom prst="cloud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DRAW and COLOUR.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2" name="Mrak 31"/>
          <p:cNvSpPr/>
          <p:nvPr/>
        </p:nvSpPr>
        <p:spPr>
          <a:xfrm>
            <a:off x="4102986" y="1785883"/>
            <a:ext cx="3406885" cy="908603"/>
          </a:xfrm>
          <a:prstGeom prst="cloud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POINT.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3" name="Mrak 32"/>
          <p:cNvSpPr/>
          <p:nvPr/>
        </p:nvSpPr>
        <p:spPr>
          <a:xfrm>
            <a:off x="4102985" y="1743084"/>
            <a:ext cx="3406885" cy="908603"/>
          </a:xfrm>
          <a:prstGeom prst="cloud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STAND UP.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4" name="Mrak 33"/>
          <p:cNvSpPr/>
          <p:nvPr/>
        </p:nvSpPr>
        <p:spPr>
          <a:xfrm>
            <a:off x="3977831" y="1732553"/>
            <a:ext cx="3406885" cy="908603"/>
          </a:xfrm>
          <a:prstGeom prst="cloud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LISTEN.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5" name="Mrak 34"/>
          <p:cNvSpPr/>
          <p:nvPr/>
        </p:nvSpPr>
        <p:spPr>
          <a:xfrm>
            <a:off x="4073273" y="1715579"/>
            <a:ext cx="3406885" cy="908603"/>
          </a:xfrm>
          <a:prstGeom prst="cloud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LOOK.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31590" y="4745397"/>
            <a:ext cx="1756562" cy="16230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04888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25" grpId="0" animBg="1"/>
      <p:bldP spid="26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07904" y="98924"/>
            <a:ext cx="1440160" cy="1657493"/>
          </a:xfrm>
          <a:prstGeom prst="rect">
            <a:avLst/>
          </a:prstGeom>
        </p:spPr>
      </p:pic>
      <p:sp>
        <p:nvSpPr>
          <p:cNvPr id="3" name="Obláček 2"/>
          <p:cNvSpPr/>
          <p:nvPr/>
        </p:nvSpPr>
        <p:spPr>
          <a:xfrm>
            <a:off x="5141731" y="195764"/>
            <a:ext cx="2260652" cy="702993"/>
          </a:xfrm>
          <a:prstGeom prst="cloudCallout">
            <a:avLst>
              <a:gd name="adj1" fmla="val -58125"/>
              <a:gd name="adj2" fmla="val 36593"/>
            </a:avLst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MATCH.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7379" y="2470275"/>
            <a:ext cx="984606" cy="1130197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5894" y="1455882"/>
            <a:ext cx="983720" cy="1052433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59994" y="468240"/>
            <a:ext cx="1015520" cy="91886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3156" y="367170"/>
            <a:ext cx="1044683" cy="1120999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36727" y="4008963"/>
            <a:ext cx="1327761" cy="133854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36727" y="5444491"/>
            <a:ext cx="1224136" cy="1082569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55896" y="1594210"/>
            <a:ext cx="1223719" cy="1163968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17959" y="2633324"/>
            <a:ext cx="899591" cy="1274790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3156" y="5731054"/>
            <a:ext cx="1140737" cy="848008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7670" y="4649063"/>
            <a:ext cx="1155654" cy="1155654"/>
          </a:xfrm>
          <a:prstGeom prst="rect">
            <a:avLst/>
          </a:prstGeom>
        </p:spPr>
      </p:pic>
      <p:sp>
        <p:nvSpPr>
          <p:cNvPr id="25" name="Zkosené hrany 24"/>
          <p:cNvSpPr/>
          <p:nvPr/>
        </p:nvSpPr>
        <p:spPr>
          <a:xfrm>
            <a:off x="3495591" y="1918518"/>
            <a:ext cx="2254756" cy="908603"/>
          </a:xfrm>
          <a:prstGeom prst="bevel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OPEN YOUR BOOK.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6" name="Zkosené hrany 25"/>
          <p:cNvSpPr/>
          <p:nvPr/>
        </p:nvSpPr>
        <p:spPr>
          <a:xfrm>
            <a:off x="3545576" y="3740460"/>
            <a:ext cx="2398772" cy="908603"/>
          </a:xfrm>
          <a:prstGeom prst="bevel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CLOSE YOUR BOOK.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8" name="Zkosené hrany 27"/>
          <p:cNvSpPr/>
          <p:nvPr/>
        </p:nvSpPr>
        <p:spPr>
          <a:xfrm>
            <a:off x="4145121" y="3554661"/>
            <a:ext cx="1596640" cy="908603"/>
          </a:xfrm>
          <a:prstGeom prst="bevel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READ.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9" name="Zkosené hrany 28"/>
          <p:cNvSpPr/>
          <p:nvPr/>
        </p:nvSpPr>
        <p:spPr>
          <a:xfrm>
            <a:off x="4084664" y="3100359"/>
            <a:ext cx="1703443" cy="908603"/>
          </a:xfrm>
          <a:prstGeom prst="bevel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WRITE.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0" name="Zkosené hrany 29"/>
          <p:cNvSpPr/>
          <p:nvPr/>
        </p:nvSpPr>
        <p:spPr>
          <a:xfrm>
            <a:off x="4189447" y="5369725"/>
            <a:ext cx="1267656" cy="908603"/>
          </a:xfrm>
          <a:prstGeom prst="bevel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CUT.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1" name="Zkosené hrany 30"/>
          <p:cNvSpPr/>
          <p:nvPr/>
        </p:nvSpPr>
        <p:spPr>
          <a:xfrm>
            <a:off x="3580145" y="2758178"/>
            <a:ext cx="2251775" cy="908603"/>
          </a:xfrm>
          <a:prstGeom prst="bevel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DRAW and COLOUR.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2" name="Zkosené hrany 31"/>
          <p:cNvSpPr/>
          <p:nvPr/>
        </p:nvSpPr>
        <p:spPr>
          <a:xfrm>
            <a:off x="4076477" y="3769630"/>
            <a:ext cx="1733928" cy="908603"/>
          </a:xfrm>
          <a:prstGeom prst="bevel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POINT.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3" name="Zkosené hrany 32"/>
          <p:cNvSpPr/>
          <p:nvPr/>
        </p:nvSpPr>
        <p:spPr>
          <a:xfrm>
            <a:off x="3445306" y="4649063"/>
            <a:ext cx="2253479" cy="908603"/>
          </a:xfrm>
          <a:prstGeom prst="bevel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STAND UP.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4" name="Zkosené hrany 33"/>
          <p:cNvSpPr/>
          <p:nvPr/>
        </p:nvSpPr>
        <p:spPr>
          <a:xfrm>
            <a:off x="3677102" y="4024821"/>
            <a:ext cx="1891734" cy="908603"/>
          </a:xfrm>
          <a:prstGeom prst="bevel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LISTEN.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5" name="Zkosené hrany 34"/>
          <p:cNvSpPr/>
          <p:nvPr/>
        </p:nvSpPr>
        <p:spPr>
          <a:xfrm>
            <a:off x="3986797" y="5593184"/>
            <a:ext cx="1672956" cy="908603"/>
          </a:xfrm>
          <a:prstGeom prst="bevel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LOOK.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7" name="Zkosené hrany 26"/>
          <p:cNvSpPr/>
          <p:nvPr/>
        </p:nvSpPr>
        <p:spPr>
          <a:xfrm>
            <a:off x="3445306" y="2211678"/>
            <a:ext cx="2305041" cy="908603"/>
          </a:xfrm>
          <a:prstGeom prst="bevel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SIT DOWN.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6843" y="3693178"/>
            <a:ext cx="1085678" cy="10031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2824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16508" y="283666"/>
            <a:ext cx="1440160" cy="1657493"/>
          </a:xfrm>
          <a:prstGeom prst="rect">
            <a:avLst/>
          </a:prstGeom>
        </p:spPr>
      </p:pic>
      <p:sp>
        <p:nvSpPr>
          <p:cNvPr id="3" name="Obláček 2"/>
          <p:cNvSpPr/>
          <p:nvPr/>
        </p:nvSpPr>
        <p:spPr>
          <a:xfrm>
            <a:off x="5719967" y="330482"/>
            <a:ext cx="2232248" cy="908603"/>
          </a:xfrm>
          <a:prstGeom prst="cloudCallout">
            <a:avLst>
              <a:gd name="adj1" fmla="val -71815"/>
              <a:gd name="adj2" fmla="val 14760"/>
            </a:avLst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WRITE.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cxnSp>
        <p:nvCxnSpPr>
          <p:cNvPr id="4" name="Přímá spojnice 3"/>
          <p:cNvCxnSpPr/>
          <p:nvPr/>
        </p:nvCxnSpPr>
        <p:spPr>
          <a:xfrm>
            <a:off x="755576" y="2636912"/>
            <a:ext cx="3240360" cy="0"/>
          </a:xfrm>
          <a:prstGeom prst="line">
            <a:avLst/>
          </a:prstGeom>
          <a:ln/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>
            <a:off x="755576" y="3483674"/>
            <a:ext cx="3240360" cy="0"/>
          </a:xfrm>
          <a:prstGeom prst="line">
            <a:avLst/>
          </a:prstGeom>
          <a:ln/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5220072" y="2636912"/>
            <a:ext cx="3240360" cy="0"/>
          </a:xfrm>
          <a:prstGeom prst="line">
            <a:avLst/>
          </a:prstGeom>
          <a:ln/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5220072" y="3466728"/>
            <a:ext cx="3240360" cy="0"/>
          </a:xfrm>
          <a:prstGeom prst="line">
            <a:avLst/>
          </a:prstGeom>
          <a:ln/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755576" y="3094112"/>
            <a:ext cx="3240360" cy="0"/>
          </a:xfrm>
          <a:prstGeom prst="line">
            <a:avLst/>
          </a:prstGeom>
          <a:ln/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5220072" y="3933056"/>
            <a:ext cx="3240360" cy="0"/>
          </a:xfrm>
          <a:prstGeom prst="line">
            <a:avLst/>
          </a:prstGeom>
          <a:ln/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5220072" y="3094112"/>
            <a:ext cx="3240360" cy="0"/>
          </a:xfrm>
          <a:prstGeom prst="line">
            <a:avLst/>
          </a:prstGeom>
          <a:ln/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755576" y="3933056"/>
            <a:ext cx="3240360" cy="0"/>
          </a:xfrm>
          <a:prstGeom prst="line">
            <a:avLst/>
          </a:prstGeom>
          <a:ln/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755576" y="4754666"/>
            <a:ext cx="3240360" cy="0"/>
          </a:xfrm>
          <a:prstGeom prst="line">
            <a:avLst/>
          </a:prstGeom>
          <a:ln/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755576" y="4365104"/>
            <a:ext cx="3240360" cy="0"/>
          </a:xfrm>
          <a:prstGeom prst="line">
            <a:avLst/>
          </a:prstGeom>
          <a:ln/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755576" y="5204048"/>
            <a:ext cx="3240360" cy="0"/>
          </a:xfrm>
          <a:prstGeom prst="line">
            <a:avLst/>
          </a:prstGeom>
          <a:ln/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5220072" y="4759214"/>
            <a:ext cx="3240360" cy="0"/>
          </a:xfrm>
          <a:prstGeom prst="line">
            <a:avLst/>
          </a:prstGeom>
          <a:ln/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5220072" y="4369652"/>
            <a:ext cx="3240360" cy="0"/>
          </a:xfrm>
          <a:prstGeom prst="line">
            <a:avLst/>
          </a:prstGeom>
          <a:ln/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5220072" y="5208596"/>
            <a:ext cx="3240360" cy="0"/>
          </a:xfrm>
          <a:prstGeom prst="line">
            <a:avLst/>
          </a:prstGeom>
          <a:ln/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755576" y="6122818"/>
            <a:ext cx="3240360" cy="0"/>
          </a:xfrm>
          <a:prstGeom prst="line">
            <a:avLst/>
          </a:prstGeom>
          <a:ln/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755576" y="5733256"/>
            <a:ext cx="3240360" cy="0"/>
          </a:xfrm>
          <a:prstGeom prst="line">
            <a:avLst/>
          </a:prstGeom>
          <a:ln/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755576" y="6572200"/>
            <a:ext cx="3240360" cy="0"/>
          </a:xfrm>
          <a:prstGeom prst="line">
            <a:avLst/>
          </a:prstGeom>
          <a:ln/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5220072" y="6122818"/>
            <a:ext cx="3240360" cy="0"/>
          </a:xfrm>
          <a:prstGeom prst="line">
            <a:avLst/>
          </a:prstGeom>
          <a:ln/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5220072" y="5733256"/>
            <a:ext cx="3240360" cy="0"/>
          </a:xfrm>
          <a:prstGeom prst="line">
            <a:avLst/>
          </a:prstGeom>
          <a:ln/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5220072" y="6572200"/>
            <a:ext cx="3240360" cy="0"/>
          </a:xfrm>
          <a:prstGeom prst="line">
            <a:avLst/>
          </a:prstGeom>
          <a:ln/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32" name="TextovéPole 31"/>
          <p:cNvSpPr txBox="1"/>
          <p:nvPr/>
        </p:nvSpPr>
        <p:spPr>
          <a:xfrm>
            <a:off x="3746967" y="2204863"/>
            <a:ext cx="207330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  <a:latin typeface="Comic Sans MS" pitchFamily="66" charset="0"/>
              </a:rPr>
              <a:t>SIT DOWN</a:t>
            </a:r>
            <a:endParaRPr lang="cs-CZ" sz="24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763541" y="1286344"/>
            <a:ext cx="144147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  <a:latin typeface="Comic Sans MS" pitchFamily="66" charset="0"/>
              </a:rPr>
              <a:t>WRITE</a:t>
            </a:r>
            <a:endParaRPr lang="cs-CZ" sz="24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3916519" y="1743198"/>
            <a:ext cx="145499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  <a:latin typeface="Comic Sans MS" pitchFamily="66" charset="0"/>
              </a:rPr>
              <a:t>READ</a:t>
            </a:r>
            <a:endParaRPr lang="cs-CZ" sz="24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cxnSp>
        <p:nvCxnSpPr>
          <p:cNvPr id="49" name="Přímá spojnice 48"/>
          <p:cNvCxnSpPr/>
          <p:nvPr/>
        </p:nvCxnSpPr>
        <p:spPr>
          <a:xfrm>
            <a:off x="755576" y="2209412"/>
            <a:ext cx="3240360" cy="0"/>
          </a:xfrm>
          <a:prstGeom prst="line">
            <a:avLst/>
          </a:prstGeom>
          <a:ln/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51" name="Přímá spojnice 50"/>
          <p:cNvCxnSpPr/>
          <p:nvPr/>
        </p:nvCxnSpPr>
        <p:spPr>
          <a:xfrm>
            <a:off x="5220072" y="2209412"/>
            <a:ext cx="3240360" cy="0"/>
          </a:xfrm>
          <a:prstGeom prst="line">
            <a:avLst/>
          </a:prstGeom>
          <a:ln/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54" name="Přímá spojnice 53"/>
          <p:cNvCxnSpPr/>
          <p:nvPr/>
        </p:nvCxnSpPr>
        <p:spPr>
          <a:xfrm>
            <a:off x="776148" y="1801487"/>
            <a:ext cx="3240360" cy="0"/>
          </a:xfrm>
          <a:prstGeom prst="line">
            <a:avLst/>
          </a:prstGeom>
          <a:ln/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55" name="Přímá spojnice 54"/>
          <p:cNvCxnSpPr/>
          <p:nvPr/>
        </p:nvCxnSpPr>
        <p:spPr>
          <a:xfrm>
            <a:off x="5236751" y="1801487"/>
            <a:ext cx="3240360" cy="0"/>
          </a:xfrm>
          <a:prstGeom prst="line">
            <a:avLst/>
          </a:prstGeom>
          <a:ln/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57" name="TextovéPole 56"/>
          <p:cNvSpPr txBox="1"/>
          <p:nvPr/>
        </p:nvSpPr>
        <p:spPr>
          <a:xfrm>
            <a:off x="5251853" y="1339822"/>
            <a:ext cx="144147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  <a:latin typeface="Comic Sans MS" pitchFamily="66" charset="0"/>
              </a:rPr>
              <a:t>WRITE</a:t>
            </a:r>
            <a:endParaRPr lang="cs-CZ" sz="24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59" name="TextovéPole 58"/>
          <p:cNvSpPr txBox="1"/>
          <p:nvPr/>
        </p:nvSpPr>
        <p:spPr>
          <a:xfrm>
            <a:off x="3720625" y="2675771"/>
            <a:ext cx="207330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  <a:latin typeface="Comic Sans MS" pitchFamily="66" charset="0"/>
              </a:rPr>
              <a:t>STAND UP</a:t>
            </a:r>
            <a:endParaRPr lang="cs-CZ" sz="24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60" name="TextovéPole 59"/>
          <p:cNvSpPr txBox="1"/>
          <p:nvPr/>
        </p:nvSpPr>
        <p:spPr>
          <a:xfrm>
            <a:off x="4084530" y="3094111"/>
            <a:ext cx="130411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  <a:latin typeface="Comic Sans MS" pitchFamily="66" charset="0"/>
              </a:rPr>
              <a:t>LOOK</a:t>
            </a:r>
            <a:endParaRPr lang="cs-CZ" sz="24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61" name="TextovéPole 60"/>
          <p:cNvSpPr txBox="1"/>
          <p:nvPr/>
        </p:nvSpPr>
        <p:spPr>
          <a:xfrm>
            <a:off x="4066575" y="3483674"/>
            <a:ext cx="1170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  <a:latin typeface="Comic Sans MS" pitchFamily="66" charset="0"/>
              </a:rPr>
              <a:t>CUT</a:t>
            </a:r>
            <a:endParaRPr lang="cs-CZ" sz="24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62" name="TextovéPole 61"/>
          <p:cNvSpPr txBox="1"/>
          <p:nvPr/>
        </p:nvSpPr>
        <p:spPr>
          <a:xfrm>
            <a:off x="3906917" y="3903439"/>
            <a:ext cx="145499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  <a:latin typeface="Comic Sans MS" pitchFamily="66" charset="0"/>
              </a:rPr>
              <a:t>OPEN</a:t>
            </a:r>
            <a:endParaRPr lang="cs-CZ" sz="24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63" name="TextovéPole 62"/>
          <p:cNvSpPr txBox="1"/>
          <p:nvPr/>
        </p:nvSpPr>
        <p:spPr>
          <a:xfrm>
            <a:off x="3947707" y="4369652"/>
            <a:ext cx="145499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  <a:latin typeface="Comic Sans MS" pitchFamily="66" charset="0"/>
              </a:rPr>
              <a:t>CLOSE</a:t>
            </a:r>
            <a:endParaRPr lang="cs-CZ" sz="24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64" name="TextovéPole 63"/>
          <p:cNvSpPr txBox="1"/>
          <p:nvPr/>
        </p:nvSpPr>
        <p:spPr>
          <a:xfrm>
            <a:off x="3906350" y="4742383"/>
            <a:ext cx="145499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  <a:latin typeface="Comic Sans MS" pitchFamily="66" charset="0"/>
              </a:rPr>
              <a:t>POINT</a:t>
            </a:r>
            <a:endParaRPr lang="cs-CZ" sz="24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65" name="TextovéPole 64"/>
          <p:cNvSpPr txBox="1"/>
          <p:nvPr/>
        </p:nvSpPr>
        <p:spPr>
          <a:xfrm>
            <a:off x="3928351" y="5256844"/>
            <a:ext cx="145499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  <a:latin typeface="Comic Sans MS" pitchFamily="66" charset="0"/>
              </a:rPr>
              <a:t>DRAW</a:t>
            </a:r>
            <a:endParaRPr lang="cs-CZ" sz="24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66" name="TextovéPole 65"/>
          <p:cNvSpPr txBox="1"/>
          <p:nvPr/>
        </p:nvSpPr>
        <p:spPr>
          <a:xfrm>
            <a:off x="3947140" y="5733256"/>
            <a:ext cx="145499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  <a:latin typeface="Comic Sans MS" pitchFamily="66" charset="0"/>
              </a:rPr>
              <a:t>LISTEN</a:t>
            </a:r>
            <a:endParaRPr lang="cs-CZ" sz="24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67" name="TextovéPole 66"/>
          <p:cNvSpPr txBox="1"/>
          <p:nvPr/>
        </p:nvSpPr>
        <p:spPr>
          <a:xfrm>
            <a:off x="3929600" y="6146187"/>
            <a:ext cx="145499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  <a:latin typeface="Comic Sans MS" pitchFamily="66" charset="0"/>
              </a:rPr>
              <a:t>COLOUR</a:t>
            </a:r>
            <a:endParaRPr lang="cs-CZ" sz="24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757181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260648"/>
            <a:ext cx="1440160" cy="1657493"/>
          </a:xfrm>
          <a:prstGeom prst="rect">
            <a:avLst/>
          </a:prstGeom>
        </p:spPr>
      </p:pic>
      <p:sp>
        <p:nvSpPr>
          <p:cNvPr id="3" name="Obláček 2"/>
          <p:cNvSpPr/>
          <p:nvPr/>
        </p:nvSpPr>
        <p:spPr>
          <a:xfrm>
            <a:off x="3155919" y="441322"/>
            <a:ext cx="5376521" cy="1296143"/>
          </a:xfrm>
          <a:prstGeom prst="cloudCallout">
            <a:avLst>
              <a:gd name="adj1" fmla="val -65093"/>
              <a:gd name="adj2" fmla="val -17748"/>
            </a:avLst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FIND INSTRUCTIONS.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" name="Vodorovný svitek 4"/>
          <p:cNvSpPr/>
          <p:nvPr/>
        </p:nvSpPr>
        <p:spPr>
          <a:xfrm>
            <a:off x="1075184" y="2132856"/>
            <a:ext cx="6912768" cy="1224136"/>
          </a:xfrm>
          <a:prstGeom prst="horizontalScroll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LOOKPOINTSTANDLISTENREAD</a:t>
            </a:r>
          </a:p>
        </p:txBody>
      </p:sp>
      <p:sp>
        <p:nvSpPr>
          <p:cNvPr id="20" name="Vodorovný svitek 19"/>
          <p:cNvSpPr/>
          <p:nvPr/>
        </p:nvSpPr>
        <p:spPr>
          <a:xfrm>
            <a:off x="1075184" y="3455698"/>
            <a:ext cx="6912768" cy="1224136"/>
          </a:xfrm>
          <a:prstGeom prst="horizontalScroll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PASSWRITESITOPENDRAWCUT</a:t>
            </a:r>
          </a:p>
        </p:txBody>
      </p:sp>
      <p:sp>
        <p:nvSpPr>
          <p:cNvPr id="21" name="Vodorovný svitek 20"/>
          <p:cNvSpPr/>
          <p:nvPr/>
        </p:nvSpPr>
        <p:spPr>
          <a:xfrm>
            <a:off x="1043607" y="4679834"/>
            <a:ext cx="6912768" cy="1224136"/>
          </a:xfrm>
          <a:prstGeom prst="horizontalScroll">
            <a:avLst/>
          </a:prstGeom>
          <a:solidFill>
            <a:srgbClr val="FF7C8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CLOSECOLOURSAYGOODBYE</a:t>
            </a: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0175" y="5313994"/>
            <a:ext cx="1844675" cy="13049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15931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27582" y="1149121"/>
            <a:ext cx="7488834" cy="52629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Obrazový materiál čerpaný  z otevřené galerie na www -  </a:t>
            </a:r>
            <a:r>
              <a:rPr lang="cs-CZ" sz="2400" dirty="0" smtClean="0">
                <a:hlinkClick r:id="rId2"/>
              </a:rPr>
              <a:t>http://office.microsoft.com</a:t>
            </a:r>
            <a:r>
              <a:rPr lang="cs-CZ" sz="2400" dirty="0" smtClean="0"/>
              <a:t> :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MC900411642 (kočka)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MC90089046 (ukazovat)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MC900232149 (kreslit)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MC900290175 (stříhat)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MC900360820 (posadit se)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MC900397316 (poslouchat)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MC900397542 (dívat se)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MC900398145 (číst)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MC900398131 (psát)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MC900290053 (zavřená kniha)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MC900441734 (otevřená kniha)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smtClean="0"/>
              <a:t>MC900343345 </a:t>
            </a:r>
            <a:r>
              <a:rPr lang="cs-CZ" sz="2400" dirty="0" smtClean="0"/>
              <a:t>(postavit se)</a:t>
            </a:r>
          </a:p>
        </p:txBody>
      </p:sp>
      <p:sp>
        <p:nvSpPr>
          <p:cNvPr id="3" name="Obdélník 2"/>
          <p:cNvSpPr/>
          <p:nvPr/>
        </p:nvSpPr>
        <p:spPr>
          <a:xfrm>
            <a:off x="1259631" y="351691"/>
            <a:ext cx="6696743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800" b="1" dirty="0" smtClean="0"/>
              <a:t>Použité zdroje: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21104341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Mřížka">
      <a:dk1>
        <a:sysClr val="windowText" lastClr="000000"/>
      </a:dk1>
      <a:lt1>
        <a:sysClr val="window" lastClr="FFFFFF"/>
      </a:lt1>
      <a:dk2>
        <a:srgbClr val="534949"/>
      </a:dk2>
      <a:lt2>
        <a:srgbClr val="CCD1B9"/>
      </a:lt2>
      <a:accent1>
        <a:srgbClr val="C66951"/>
      </a:accent1>
      <a:accent2>
        <a:srgbClr val="BF974D"/>
      </a:accent2>
      <a:accent3>
        <a:srgbClr val="928B70"/>
      </a:accent3>
      <a:accent4>
        <a:srgbClr val="87706B"/>
      </a:accent4>
      <a:accent5>
        <a:srgbClr val="94734E"/>
      </a:accent5>
      <a:accent6>
        <a:srgbClr val="6F777D"/>
      </a:accent6>
      <a:hlink>
        <a:srgbClr val="CC9900"/>
      </a:hlink>
      <a:folHlink>
        <a:srgbClr val="C0C0C0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>
    <a:spDef>
      <a:spPr>
        <a:solidFill>
          <a:srgbClr val="00B0F0"/>
        </a:solidFill>
        <a:ln>
          <a:solidFill>
            <a:schemeClr val="tx1"/>
          </a:solidFill>
        </a:ln>
      </a:spPr>
      <a:bodyPr rtlCol="0" anchor="ctr"/>
      <a:lstStyle>
        <a:defPPr algn="ctr">
          <a:defRPr sz="2400" b="1" dirty="0" smtClean="0">
            <a:solidFill>
              <a:schemeClr val="tx1"/>
            </a:solidFill>
            <a:latin typeface="Comic Sans MS" pitchFamily="66" charset="0"/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341</TotalTime>
  <Words>248</Words>
  <Application>Microsoft Office PowerPoint</Application>
  <PresentationFormat>Předvádění na obrazovce (4:3)</PresentationFormat>
  <Paragraphs>71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Aerodynamika</vt:lpstr>
      <vt:lpstr>Prezentace aplikace PowerPoint</vt:lpstr>
      <vt:lpstr>VYJMENOVANÁ  SLOVA PO L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pc</cp:lastModifiedBy>
  <cp:revision>34</cp:revision>
  <dcterms:created xsi:type="dcterms:W3CDTF">2012-09-11T13:55:05Z</dcterms:created>
  <dcterms:modified xsi:type="dcterms:W3CDTF">2013-04-22T10:04:05Z</dcterms:modified>
</cp:coreProperties>
</file>