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280" r:id="rId5"/>
    <p:sldId id="281" r:id="rId6"/>
    <p:sldId id="283" r:id="rId7"/>
    <p:sldId id="284" r:id="rId8"/>
    <p:sldId id="285" r:id="rId9"/>
    <p:sldId id="286" r:id="rId10"/>
    <p:sldId id="290" r:id="rId11"/>
    <p:sldId id="289" r:id="rId12"/>
    <p:sldId id="27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CC66FF"/>
    <a:srgbClr val="F88008"/>
    <a:srgbClr val="660066"/>
    <a:srgbClr val="E1C5A7"/>
    <a:srgbClr val="FCA6EC"/>
    <a:srgbClr val="FD4A03"/>
    <a:srgbClr val="FF7C80"/>
    <a:srgbClr val="993300"/>
    <a:srgbClr val="FA74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17" autoAdjust="0"/>
    <p:restoredTop sz="94660"/>
  </p:normalViewPr>
  <p:slideViewPr>
    <p:cSldViewPr>
      <p:cViewPr varScale="1">
        <p:scale>
          <a:sx n="69" d="100"/>
          <a:sy n="69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04_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WHAT COLOUR IS IT?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12992" custScaleY="61587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04_ ANGLICKÝ JAZYK 3</a:t>
          </a:r>
          <a:endParaRPr lang="cs-CZ" sz="25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Potštejn, okres Rychnov nad Kněžnou</a:t>
          </a:r>
          <a:endParaRPr lang="cs-CZ" sz="24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3415142" y="3803317"/>
          <a:ext cx="3462854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WHAT COLOUR IS IT?</a:t>
          </a:r>
          <a:endParaRPr lang="cs-CZ" sz="2400" b="1" kern="1200" dirty="0"/>
        </a:p>
      </dsp:txBody>
      <dsp:txXfrm>
        <a:off x="3453016" y="3841191"/>
        <a:ext cx="3387106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5.WMF"/><Relationship Id="rId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15.WMF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5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2.WMF"/><Relationship Id="rId4" Type="http://schemas.openxmlformats.org/officeDocument/2006/relationships/image" Target="../media/image9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588087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</a:t>
            </a:r>
            <a:r>
              <a:rPr lang="cs-CZ" dirty="0" smtClean="0">
                <a:solidFill>
                  <a:sysClr val="windowText" lastClr="000000"/>
                </a:solidFill>
              </a:rPr>
              <a:t>. Renata </a:t>
            </a:r>
            <a:r>
              <a:rPr lang="cs-CZ" dirty="0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40652"/>
            <a:ext cx="8229600" cy="50846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27.9.2012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ball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</a:p>
          <a:p>
            <a:pPr marL="4572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?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ball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</a:p>
          <a:p>
            <a:pPr marL="45720" indent="0">
              <a:buNone/>
            </a:pPr>
            <a:r>
              <a:rPr lang="cs-CZ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colour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?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red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red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ball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procvičuje názvy barev.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WHAT COLOUR IS IT?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08" y="1485721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2987824" y="4149080"/>
            <a:ext cx="5832648" cy="180020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WHAT COLOUR IS IT?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6493"/>
              <a:gd name="adj2" fmla="val 8147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33"/>
            <a:ext cx="1440160" cy="165749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260" y="957429"/>
            <a:ext cx="1584176" cy="1605932"/>
          </a:xfrm>
          <a:prstGeom prst="rect">
            <a:avLst/>
          </a:prstGeom>
        </p:spPr>
      </p:pic>
      <p:sp>
        <p:nvSpPr>
          <p:cNvPr id="6" name="Obláček 5"/>
          <p:cNvSpPr/>
          <p:nvPr/>
        </p:nvSpPr>
        <p:spPr>
          <a:xfrm>
            <a:off x="2719562" y="404664"/>
            <a:ext cx="3960440" cy="1020860"/>
          </a:xfrm>
          <a:prstGeom prst="cloudCallout">
            <a:avLst>
              <a:gd name="adj1" fmla="val -69317"/>
              <a:gd name="adj2" fmla="val 470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2719562" y="446999"/>
            <a:ext cx="3960440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BALL.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2483768" y="2780928"/>
            <a:ext cx="3960440" cy="1020860"/>
          </a:xfrm>
          <a:prstGeom prst="cloudCallout">
            <a:avLst>
              <a:gd name="adj1" fmla="val -66868"/>
              <a:gd name="adj2" fmla="val -17986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983" y="2996952"/>
            <a:ext cx="1042657" cy="1830309"/>
          </a:xfrm>
          <a:prstGeom prst="rect">
            <a:avLst/>
          </a:prstGeom>
        </p:spPr>
      </p:pic>
      <p:sp>
        <p:nvSpPr>
          <p:cNvPr id="9" name="Mrak 8"/>
          <p:cNvSpPr/>
          <p:nvPr/>
        </p:nvSpPr>
        <p:spPr>
          <a:xfrm>
            <a:off x="2483768" y="2780928"/>
            <a:ext cx="3960440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PEN.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478752" y="5095425"/>
            <a:ext cx="3960440" cy="1020860"/>
          </a:xfrm>
          <a:prstGeom prst="cloudCallout">
            <a:avLst>
              <a:gd name="adj1" fmla="val -12645"/>
              <a:gd name="adj2" fmla="val -33186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502" y="4653136"/>
            <a:ext cx="891540" cy="1844345"/>
          </a:xfrm>
          <a:prstGeom prst="rect">
            <a:avLst/>
          </a:prstGeom>
        </p:spPr>
      </p:pic>
      <p:sp>
        <p:nvSpPr>
          <p:cNvPr id="12" name="Mrak 11"/>
          <p:cNvSpPr/>
          <p:nvPr/>
        </p:nvSpPr>
        <p:spPr>
          <a:xfrm>
            <a:off x="531435" y="5125360"/>
            <a:ext cx="3960440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CAT.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64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4" y="404664"/>
            <a:ext cx="5976664" cy="908603"/>
          </a:xfrm>
          <a:prstGeom prst="cloudCallout">
            <a:avLst>
              <a:gd name="adj1" fmla="val -61632"/>
              <a:gd name="adj2" fmla="val 2590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COLOUR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392" y="1457184"/>
            <a:ext cx="1278585" cy="129614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96" y="1574979"/>
            <a:ext cx="1348326" cy="13668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508" y="3645024"/>
            <a:ext cx="1349617" cy="136815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88" y="2500555"/>
            <a:ext cx="1376932" cy="139584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48" y="4947161"/>
            <a:ext cx="1268035" cy="128544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974606"/>
            <a:ext cx="1270053" cy="128749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492" y="3212976"/>
            <a:ext cx="1421774" cy="13668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55" y="4974606"/>
            <a:ext cx="1811426" cy="154807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477" y="2941822"/>
            <a:ext cx="1385446" cy="140447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715" y="1484784"/>
            <a:ext cx="1525150" cy="152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5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3752"/>
            <a:ext cx="1311549" cy="150947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30265" y="374188"/>
            <a:ext cx="2448272" cy="908603"/>
          </a:xfrm>
          <a:prstGeom prst="cloudCallout">
            <a:avLst>
              <a:gd name="adj1" fmla="val -61632"/>
              <a:gd name="adj2" fmla="val 2590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10" y="5402329"/>
            <a:ext cx="1110594" cy="112584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371" y="1514538"/>
            <a:ext cx="1118532" cy="113389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16" y="2819388"/>
            <a:ext cx="1196539" cy="121297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371" y="2819388"/>
            <a:ext cx="1110594" cy="11258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35186"/>
            <a:ext cx="1157786" cy="117368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92" y="5618353"/>
            <a:ext cx="1065488" cy="108012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371" y="4158070"/>
            <a:ext cx="1110594" cy="112584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02" y="4232786"/>
            <a:ext cx="1621269" cy="1385567"/>
          </a:xfrm>
          <a:prstGeom prst="rect">
            <a:avLst/>
          </a:prstGeom>
        </p:spPr>
      </p:pic>
      <p:sp>
        <p:nvSpPr>
          <p:cNvPr id="14" name="Zkosené hrany 13"/>
          <p:cNvSpPr/>
          <p:nvPr/>
        </p:nvSpPr>
        <p:spPr>
          <a:xfrm>
            <a:off x="5118577" y="465783"/>
            <a:ext cx="2776005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GREEN BALL</a:t>
            </a:r>
          </a:p>
        </p:txBody>
      </p:sp>
      <p:sp>
        <p:nvSpPr>
          <p:cNvPr id="15" name="Zkosené hrany 14"/>
          <p:cNvSpPr/>
          <p:nvPr/>
        </p:nvSpPr>
        <p:spPr>
          <a:xfrm>
            <a:off x="5220072" y="644600"/>
            <a:ext cx="2422256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PINK BALL</a:t>
            </a:r>
          </a:p>
        </p:txBody>
      </p:sp>
      <p:sp>
        <p:nvSpPr>
          <p:cNvPr id="16" name="Zkosené hrany 15"/>
          <p:cNvSpPr/>
          <p:nvPr/>
        </p:nvSpPr>
        <p:spPr>
          <a:xfrm>
            <a:off x="5209432" y="465783"/>
            <a:ext cx="2839370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WHITE BALL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5209432" y="372731"/>
            <a:ext cx="2968677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VIOLET BALL</a:t>
            </a:r>
          </a:p>
        </p:txBody>
      </p:sp>
      <p:sp>
        <p:nvSpPr>
          <p:cNvPr id="17" name="Zkosené hrany 16"/>
          <p:cNvSpPr/>
          <p:nvPr/>
        </p:nvSpPr>
        <p:spPr>
          <a:xfrm>
            <a:off x="5558932" y="444934"/>
            <a:ext cx="2545282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BLUE BALL</a:t>
            </a:r>
          </a:p>
        </p:txBody>
      </p:sp>
      <p:sp>
        <p:nvSpPr>
          <p:cNvPr id="19" name="Zkosené hrany 18"/>
          <p:cNvSpPr/>
          <p:nvPr/>
        </p:nvSpPr>
        <p:spPr>
          <a:xfrm>
            <a:off x="5118577" y="409560"/>
            <a:ext cx="3505646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COLOURED BALL</a:t>
            </a:r>
          </a:p>
        </p:txBody>
      </p:sp>
      <p:sp>
        <p:nvSpPr>
          <p:cNvPr id="20" name="Zkosené hrany 19"/>
          <p:cNvSpPr/>
          <p:nvPr/>
        </p:nvSpPr>
        <p:spPr>
          <a:xfrm>
            <a:off x="5360324" y="372730"/>
            <a:ext cx="2942498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YELLOW BALL</a:t>
            </a:r>
          </a:p>
        </p:txBody>
      </p:sp>
      <p:sp>
        <p:nvSpPr>
          <p:cNvPr id="11" name="Zkosené hrany 10"/>
          <p:cNvSpPr/>
          <p:nvPr/>
        </p:nvSpPr>
        <p:spPr>
          <a:xfrm>
            <a:off x="5536515" y="465782"/>
            <a:ext cx="2269856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RED BALL</a:t>
            </a:r>
          </a:p>
        </p:txBody>
      </p:sp>
    </p:spTree>
    <p:extLst>
      <p:ext uri="{BB962C8B-B14F-4D97-AF65-F5344CB8AC3E}">
        <p14:creationId xmlns:p14="http://schemas.microsoft.com/office/powerpoint/2010/main" val="89979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4" y="404664"/>
            <a:ext cx="5976664" cy="908603"/>
          </a:xfrm>
          <a:prstGeom prst="cloudCallout">
            <a:avLst>
              <a:gd name="adj1" fmla="val -61632"/>
              <a:gd name="adj2" fmla="val 2590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COLOUR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201" y="1606582"/>
            <a:ext cx="1474960" cy="15058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2982" y="2204864"/>
            <a:ext cx="564333" cy="18152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959" y="2015719"/>
            <a:ext cx="691081" cy="181522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741" y="4234183"/>
            <a:ext cx="1828800" cy="182788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380296"/>
            <a:ext cx="1791801" cy="1788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516" y="1726879"/>
            <a:ext cx="1544422" cy="181508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66006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727" y="4341707"/>
            <a:ext cx="1544422" cy="181508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189775"/>
            <a:ext cx="1042657" cy="183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7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812" y="127876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969767" y="241611"/>
            <a:ext cx="2232248" cy="908603"/>
          </a:xfrm>
          <a:prstGeom prst="cloudCallout">
            <a:avLst>
              <a:gd name="adj1" fmla="val -65977"/>
              <a:gd name="adj2" fmla="val -154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62" y="4341707"/>
            <a:ext cx="1002368" cy="102338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8" y="5249249"/>
            <a:ext cx="415690" cy="133709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99" y="1542160"/>
            <a:ext cx="493113" cy="129522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391" y="5249249"/>
            <a:ext cx="1338331" cy="133766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72" y="3102705"/>
            <a:ext cx="1067058" cy="106492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271687"/>
            <a:ext cx="1179748" cy="13865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66006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052473"/>
            <a:ext cx="1127617" cy="132523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2658187"/>
            <a:ext cx="823386" cy="1445394"/>
          </a:xfrm>
          <a:prstGeom prst="rect">
            <a:avLst/>
          </a:prstGeom>
        </p:spPr>
      </p:pic>
      <p:sp>
        <p:nvSpPr>
          <p:cNvPr id="14" name="Zkosené hrany 13"/>
          <p:cNvSpPr/>
          <p:nvPr/>
        </p:nvSpPr>
        <p:spPr>
          <a:xfrm>
            <a:off x="5188971" y="359865"/>
            <a:ext cx="3257159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 ORANGE PEN</a:t>
            </a:r>
          </a:p>
        </p:txBody>
      </p:sp>
      <p:sp>
        <p:nvSpPr>
          <p:cNvPr id="13" name="Zkosené hrany 12"/>
          <p:cNvSpPr/>
          <p:nvPr/>
        </p:nvSpPr>
        <p:spPr>
          <a:xfrm>
            <a:off x="5249822" y="276983"/>
            <a:ext cx="2893479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BROWN PEN</a:t>
            </a:r>
          </a:p>
        </p:txBody>
      </p:sp>
      <p:sp>
        <p:nvSpPr>
          <p:cNvPr id="17" name="Zkosené hrany 16"/>
          <p:cNvSpPr/>
          <p:nvPr/>
        </p:nvSpPr>
        <p:spPr>
          <a:xfrm>
            <a:off x="5800809" y="365367"/>
            <a:ext cx="2431343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BLUE PEN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5249822" y="380678"/>
            <a:ext cx="2744704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WHITE PEN</a:t>
            </a:r>
          </a:p>
        </p:txBody>
      </p:sp>
      <p:sp>
        <p:nvSpPr>
          <p:cNvPr id="20" name="Zkosené hrany 19"/>
          <p:cNvSpPr/>
          <p:nvPr/>
        </p:nvSpPr>
        <p:spPr>
          <a:xfrm>
            <a:off x="5603776" y="276982"/>
            <a:ext cx="2185569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RED PEN</a:t>
            </a:r>
          </a:p>
        </p:txBody>
      </p:sp>
      <p:sp>
        <p:nvSpPr>
          <p:cNvPr id="15" name="Zkosené hrany 14"/>
          <p:cNvSpPr/>
          <p:nvPr/>
        </p:nvSpPr>
        <p:spPr>
          <a:xfrm>
            <a:off x="5580486" y="312357"/>
            <a:ext cx="2461431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BLACK PEN</a:t>
            </a:r>
          </a:p>
        </p:txBody>
      </p:sp>
      <p:sp>
        <p:nvSpPr>
          <p:cNvPr id="19" name="Zkosené hrany 18"/>
          <p:cNvSpPr/>
          <p:nvPr/>
        </p:nvSpPr>
        <p:spPr>
          <a:xfrm>
            <a:off x="5579930" y="335340"/>
            <a:ext cx="2744704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VIOLET PEN</a:t>
            </a:r>
          </a:p>
        </p:txBody>
      </p:sp>
      <p:sp>
        <p:nvSpPr>
          <p:cNvPr id="16" name="Zkosené hrany 15"/>
          <p:cNvSpPr/>
          <p:nvPr/>
        </p:nvSpPr>
        <p:spPr>
          <a:xfrm>
            <a:off x="5623599" y="335340"/>
            <a:ext cx="2573920" cy="837857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GREEN PEN</a:t>
            </a:r>
          </a:p>
        </p:txBody>
      </p:sp>
    </p:spTree>
    <p:extLst>
      <p:ext uri="{BB962C8B-B14F-4D97-AF65-F5344CB8AC3E}">
        <p14:creationId xmlns:p14="http://schemas.microsoft.com/office/powerpoint/2010/main" val="1154118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4" y="404664"/>
            <a:ext cx="5976664" cy="908603"/>
          </a:xfrm>
          <a:prstGeom prst="cloudCallout">
            <a:avLst>
              <a:gd name="adj1" fmla="val -61632"/>
              <a:gd name="adj2" fmla="val 2590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COLOUR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700808"/>
            <a:ext cx="1798625" cy="139354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301" y="1700808"/>
            <a:ext cx="984809" cy="185714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05" y="4400139"/>
            <a:ext cx="891540" cy="184434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420" y="4437112"/>
            <a:ext cx="2148840" cy="148132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39675" y="366207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IT IS A _________ CAT.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067944" y="3200407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IT IS A _________ CAT.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291588" y="6017476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IT IS A _________ CAT.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53453" y="6248308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IT IS A _________ CAT.</a:t>
            </a:r>
          </a:p>
        </p:txBody>
      </p:sp>
    </p:spTree>
    <p:extLst>
      <p:ext uri="{BB962C8B-B14F-4D97-AF65-F5344CB8AC3E}">
        <p14:creationId xmlns:p14="http://schemas.microsoft.com/office/powerpoint/2010/main" val="492552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3946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2" y="260648"/>
            <a:ext cx="3888433" cy="935895"/>
          </a:xfrm>
          <a:prstGeom prst="cloudCallout">
            <a:avLst>
              <a:gd name="adj1" fmla="val -66316"/>
              <a:gd name="adj2" fmla="val -1221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82" y="3528742"/>
            <a:ext cx="855265" cy="8670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90" y="1742547"/>
            <a:ext cx="990451" cy="10112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55955"/>
            <a:ext cx="1189832" cy="92186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79" y="4854919"/>
            <a:ext cx="576063" cy="11917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372" y="4675553"/>
            <a:ext cx="922131" cy="934795"/>
          </a:xfrm>
          <a:prstGeom prst="rect">
            <a:avLst/>
          </a:prstGeom>
        </p:spPr>
      </p:pic>
      <p:sp>
        <p:nvSpPr>
          <p:cNvPr id="11" name="Zkosené hrany 10"/>
          <p:cNvSpPr/>
          <p:nvPr/>
        </p:nvSpPr>
        <p:spPr>
          <a:xfrm>
            <a:off x="3425844" y="6051433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2" name="Zkosené hrany 11"/>
          <p:cNvSpPr/>
          <p:nvPr/>
        </p:nvSpPr>
        <p:spPr>
          <a:xfrm>
            <a:off x="3419872" y="6009266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4" name="Zkosené hrany 13"/>
          <p:cNvSpPr/>
          <p:nvPr/>
        </p:nvSpPr>
        <p:spPr>
          <a:xfrm>
            <a:off x="3419872" y="5993707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5" name="Zkosené hrany 14"/>
          <p:cNvSpPr/>
          <p:nvPr/>
        </p:nvSpPr>
        <p:spPr>
          <a:xfrm>
            <a:off x="3347864" y="6035939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6" name="Zkosené hrany 15"/>
          <p:cNvSpPr/>
          <p:nvPr/>
        </p:nvSpPr>
        <p:spPr>
          <a:xfrm>
            <a:off x="3347864" y="6042019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7" name="Zkosené hrany 16"/>
          <p:cNvSpPr/>
          <p:nvPr/>
        </p:nvSpPr>
        <p:spPr>
          <a:xfrm>
            <a:off x="3347864" y="6009266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4299951" y="6061989"/>
            <a:ext cx="727395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19" name="Zkosené hrany 18"/>
          <p:cNvSpPr/>
          <p:nvPr/>
        </p:nvSpPr>
        <p:spPr>
          <a:xfrm>
            <a:off x="4388328" y="6049219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0" name="Zkosené hrany 19"/>
          <p:cNvSpPr/>
          <p:nvPr/>
        </p:nvSpPr>
        <p:spPr>
          <a:xfrm>
            <a:off x="4299951" y="6061200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1" name="Zkosené hrany 20"/>
          <p:cNvSpPr/>
          <p:nvPr/>
        </p:nvSpPr>
        <p:spPr>
          <a:xfrm>
            <a:off x="4353920" y="6061200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2" name="Zkosené hrany 21"/>
          <p:cNvSpPr/>
          <p:nvPr/>
        </p:nvSpPr>
        <p:spPr>
          <a:xfrm>
            <a:off x="4353920" y="6009414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3" name="Zkosené hrany 22"/>
          <p:cNvSpPr/>
          <p:nvPr/>
        </p:nvSpPr>
        <p:spPr>
          <a:xfrm>
            <a:off x="4353920" y="6040024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4" name="Zkosené hrany 23"/>
          <p:cNvSpPr/>
          <p:nvPr/>
        </p:nvSpPr>
        <p:spPr>
          <a:xfrm>
            <a:off x="5266404" y="600685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5" name="Zkosené hrany 24"/>
          <p:cNvSpPr/>
          <p:nvPr/>
        </p:nvSpPr>
        <p:spPr>
          <a:xfrm>
            <a:off x="6306852" y="6046630"/>
            <a:ext cx="978387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PEN.</a:t>
            </a:r>
          </a:p>
        </p:txBody>
      </p:sp>
      <p:sp>
        <p:nvSpPr>
          <p:cNvPr id="26" name="Zkosené hrany 25"/>
          <p:cNvSpPr/>
          <p:nvPr/>
        </p:nvSpPr>
        <p:spPr>
          <a:xfrm>
            <a:off x="5256070" y="610461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7" name="Zkosené hrany 26"/>
          <p:cNvSpPr/>
          <p:nvPr/>
        </p:nvSpPr>
        <p:spPr>
          <a:xfrm>
            <a:off x="5361062" y="6009414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8" name="Zkosené hrany 27"/>
          <p:cNvSpPr/>
          <p:nvPr/>
        </p:nvSpPr>
        <p:spPr>
          <a:xfrm>
            <a:off x="5197780" y="6062493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9" name="Zkosené hrany 28"/>
          <p:cNvSpPr/>
          <p:nvPr/>
        </p:nvSpPr>
        <p:spPr>
          <a:xfrm>
            <a:off x="5256070" y="6061200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0" name="Zkosené hrany 29"/>
          <p:cNvSpPr/>
          <p:nvPr/>
        </p:nvSpPr>
        <p:spPr>
          <a:xfrm>
            <a:off x="5395488" y="6027231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1" name="Zkosené hrany 30"/>
          <p:cNvSpPr/>
          <p:nvPr/>
        </p:nvSpPr>
        <p:spPr>
          <a:xfrm>
            <a:off x="6368606" y="6005807"/>
            <a:ext cx="91663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PEN</a:t>
            </a:r>
          </a:p>
        </p:txBody>
      </p:sp>
      <p:sp>
        <p:nvSpPr>
          <p:cNvPr id="32" name="Zkosené hrany 31"/>
          <p:cNvSpPr/>
          <p:nvPr/>
        </p:nvSpPr>
        <p:spPr>
          <a:xfrm>
            <a:off x="6165602" y="6042019"/>
            <a:ext cx="1135750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BALL.</a:t>
            </a:r>
          </a:p>
        </p:txBody>
      </p:sp>
      <p:sp>
        <p:nvSpPr>
          <p:cNvPr id="33" name="Zkosené hrany 32"/>
          <p:cNvSpPr/>
          <p:nvPr/>
        </p:nvSpPr>
        <p:spPr>
          <a:xfrm>
            <a:off x="6214959" y="5977809"/>
            <a:ext cx="108639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CAT.</a:t>
            </a:r>
          </a:p>
        </p:txBody>
      </p:sp>
      <p:sp>
        <p:nvSpPr>
          <p:cNvPr id="34" name="Zkosené hrany 33"/>
          <p:cNvSpPr/>
          <p:nvPr/>
        </p:nvSpPr>
        <p:spPr>
          <a:xfrm>
            <a:off x="6237455" y="6020931"/>
            <a:ext cx="96650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CAT.</a:t>
            </a:r>
          </a:p>
        </p:txBody>
      </p:sp>
      <p:sp>
        <p:nvSpPr>
          <p:cNvPr id="35" name="Zkosené hrany 34"/>
          <p:cNvSpPr/>
          <p:nvPr/>
        </p:nvSpPr>
        <p:spPr>
          <a:xfrm>
            <a:off x="6156176" y="6040024"/>
            <a:ext cx="112906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BALL.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938" y="1196544"/>
            <a:ext cx="1052140" cy="105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7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3946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2" y="260648"/>
            <a:ext cx="5760642" cy="1080119"/>
          </a:xfrm>
          <a:prstGeom prst="cloudCallout">
            <a:avLst>
              <a:gd name="adj1" fmla="val -66316"/>
              <a:gd name="adj2" fmla="val -1221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COLOUR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82" y="3528742"/>
            <a:ext cx="855265" cy="8670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90" y="1742547"/>
            <a:ext cx="990451" cy="101122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938" y="1196544"/>
            <a:ext cx="1052140" cy="105161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55955"/>
            <a:ext cx="1189832" cy="92186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79" y="4854919"/>
            <a:ext cx="576063" cy="11917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372" y="4675553"/>
            <a:ext cx="922131" cy="934795"/>
          </a:xfrm>
          <a:prstGeom prst="rect">
            <a:avLst/>
          </a:prstGeom>
        </p:spPr>
      </p:pic>
      <p:sp>
        <p:nvSpPr>
          <p:cNvPr id="11" name="Zkosené hrany 10"/>
          <p:cNvSpPr/>
          <p:nvPr/>
        </p:nvSpPr>
        <p:spPr>
          <a:xfrm>
            <a:off x="3425844" y="6051433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2" name="Zkosené hrany 11"/>
          <p:cNvSpPr/>
          <p:nvPr/>
        </p:nvSpPr>
        <p:spPr>
          <a:xfrm>
            <a:off x="3419872" y="6009266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4" name="Zkosené hrany 13"/>
          <p:cNvSpPr/>
          <p:nvPr/>
        </p:nvSpPr>
        <p:spPr>
          <a:xfrm>
            <a:off x="3419872" y="5993707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5" name="Zkosené hrany 14"/>
          <p:cNvSpPr/>
          <p:nvPr/>
        </p:nvSpPr>
        <p:spPr>
          <a:xfrm>
            <a:off x="3347864" y="6035939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6" name="Zkosené hrany 15"/>
          <p:cNvSpPr/>
          <p:nvPr/>
        </p:nvSpPr>
        <p:spPr>
          <a:xfrm>
            <a:off x="3347864" y="6042019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7" name="Zkosené hrany 16"/>
          <p:cNvSpPr/>
          <p:nvPr/>
        </p:nvSpPr>
        <p:spPr>
          <a:xfrm>
            <a:off x="3347864" y="6009266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4299951" y="6061989"/>
            <a:ext cx="727395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19" name="Zkosené hrany 18"/>
          <p:cNvSpPr/>
          <p:nvPr/>
        </p:nvSpPr>
        <p:spPr>
          <a:xfrm>
            <a:off x="4388328" y="6049219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0" name="Zkosené hrany 19"/>
          <p:cNvSpPr/>
          <p:nvPr/>
        </p:nvSpPr>
        <p:spPr>
          <a:xfrm>
            <a:off x="4299951" y="6061200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1" name="Zkosené hrany 20"/>
          <p:cNvSpPr/>
          <p:nvPr/>
        </p:nvSpPr>
        <p:spPr>
          <a:xfrm>
            <a:off x="4353920" y="6061200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2" name="Zkosené hrany 21"/>
          <p:cNvSpPr/>
          <p:nvPr/>
        </p:nvSpPr>
        <p:spPr>
          <a:xfrm>
            <a:off x="4353920" y="6009414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3" name="Zkosené hrany 22"/>
          <p:cNvSpPr/>
          <p:nvPr/>
        </p:nvSpPr>
        <p:spPr>
          <a:xfrm>
            <a:off x="4353920" y="6040024"/>
            <a:ext cx="792088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24" name="Zkosené hrany 23"/>
          <p:cNvSpPr/>
          <p:nvPr/>
        </p:nvSpPr>
        <p:spPr>
          <a:xfrm>
            <a:off x="5266404" y="600685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5" name="Zkosené hrany 24"/>
          <p:cNvSpPr/>
          <p:nvPr/>
        </p:nvSpPr>
        <p:spPr>
          <a:xfrm>
            <a:off x="7982315" y="6006856"/>
            <a:ext cx="978387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PEN.</a:t>
            </a:r>
          </a:p>
        </p:txBody>
      </p:sp>
      <p:sp>
        <p:nvSpPr>
          <p:cNvPr id="26" name="Zkosené hrany 25"/>
          <p:cNvSpPr/>
          <p:nvPr/>
        </p:nvSpPr>
        <p:spPr>
          <a:xfrm>
            <a:off x="5256070" y="610461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7" name="Zkosené hrany 26"/>
          <p:cNvSpPr/>
          <p:nvPr/>
        </p:nvSpPr>
        <p:spPr>
          <a:xfrm>
            <a:off x="5361062" y="6009414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8" name="Zkosené hrany 27"/>
          <p:cNvSpPr/>
          <p:nvPr/>
        </p:nvSpPr>
        <p:spPr>
          <a:xfrm>
            <a:off x="5266404" y="6062493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9" name="Zkosené hrany 28"/>
          <p:cNvSpPr/>
          <p:nvPr/>
        </p:nvSpPr>
        <p:spPr>
          <a:xfrm>
            <a:off x="5397394" y="607817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0" name="Zkosené hrany 29"/>
          <p:cNvSpPr/>
          <p:nvPr/>
        </p:nvSpPr>
        <p:spPr>
          <a:xfrm>
            <a:off x="5395488" y="6027231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1" name="Zkosené hrany 30"/>
          <p:cNvSpPr/>
          <p:nvPr/>
        </p:nvSpPr>
        <p:spPr>
          <a:xfrm>
            <a:off x="7925847" y="5993707"/>
            <a:ext cx="1130807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PEN.</a:t>
            </a:r>
          </a:p>
        </p:txBody>
      </p:sp>
      <p:sp>
        <p:nvSpPr>
          <p:cNvPr id="32" name="Zkosené hrany 31"/>
          <p:cNvSpPr/>
          <p:nvPr/>
        </p:nvSpPr>
        <p:spPr>
          <a:xfrm>
            <a:off x="7885727" y="6006856"/>
            <a:ext cx="1135750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BALL.</a:t>
            </a:r>
          </a:p>
        </p:txBody>
      </p:sp>
      <p:sp>
        <p:nvSpPr>
          <p:cNvPr id="33" name="Zkosené hrany 32"/>
          <p:cNvSpPr/>
          <p:nvPr/>
        </p:nvSpPr>
        <p:spPr>
          <a:xfrm>
            <a:off x="7910406" y="5980650"/>
            <a:ext cx="108639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CAT.</a:t>
            </a:r>
          </a:p>
        </p:txBody>
      </p:sp>
      <p:sp>
        <p:nvSpPr>
          <p:cNvPr id="34" name="Zkosené hrany 33"/>
          <p:cNvSpPr/>
          <p:nvPr/>
        </p:nvSpPr>
        <p:spPr>
          <a:xfrm>
            <a:off x="7982315" y="5972624"/>
            <a:ext cx="96650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CAT.</a:t>
            </a:r>
          </a:p>
        </p:txBody>
      </p:sp>
      <p:sp>
        <p:nvSpPr>
          <p:cNvPr id="35" name="Zkosené hrany 34"/>
          <p:cNvSpPr/>
          <p:nvPr/>
        </p:nvSpPr>
        <p:spPr>
          <a:xfrm>
            <a:off x="7823892" y="5980650"/>
            <a:ext cx="112906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BALL.</a:t>
            </a:r>
          </a:p>
        </p:txBody>
      </p:sp>
      <p:sp>
        <p:nvSpPr>
          <p:cNvPr id="36" name="Zkosené hrany 35"/>
          <p:cNvSpPr/>
          <p:nvPr/>
        </p:nvSpPr>
        <p:spPr>
          <a:xfrm>
            <a:off x="6127108" y="6000484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BLACK</a:t>
            </a:r>
          </a:p>
        </p:txBody>
      </p:sp>
      <p:sp>
        <p:nvSpPr>
          <p:cNvPr id="37" name="Zkosené hrany 36"/>
          <p:cNvSpPr/>
          <p:nvPr/>
        </p:nvSpPr>
        <p:spPr>
          <a:xfrm>
            <a:off x="6127108" y="6013264"/>
            <a:ext cx="1469228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YELLOW</a:t>
            </a:r>
          </a:p>
        </p:txBody>
      </p:sp>
      <p:sp>
        <p:nvSpPr>
          <p:cNvPr id="38" name="Zkosené hrany 37"/>
          <p:cNvSpPr/>
          <p:nvPr/>
        </p:nvSpPr>
        <p:spPr>
          <a:xfrm>
            <a:off x="6235120" y="6013264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BLUE</a:t>
            </a:r>
          </a:p>
        </p:txBody>
      </p:sp>
      <p:sp>
        <p:nvSpPr>
          <p:cNvPr id="39" name="Zkosené hrany 38"/>
          <p:cNvSpPr/>
          <p:nvPr/>
        </p:nvSpPr>
        <p:spPr>
          <a:xfrm>
            <a:off x="6279508" y="6013264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GREEN</a:t>
            </a:r>
          </a:p>
        </p:txBody>
      </p:sp>
      <p:sp>
        <p:nvSpPr>
          <p:cNvPr id="40" name="Zkosené hrany 39"/>
          <p:cNvSpPr/>
          <p:nvPr/>
        </p:nvSpPr>
        <p:spPr>
          <a:xfrm>
            <a:off x="6279508" y="6042019"/>
            <a:ext cx="146084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VIOLET</a:t>
            </a:r>
          </a:p>
        </p:txBody>
      </p:sp>
      <p:sp>
        <p:nvSpPr>
          <p:cNvPr id="41" name="Zkosené hrany 40"/>
          <p:cNvSpPr/>
          <p:nvPr/>
        </p:nvSpPr>
        <p:spPr>
          <a:xfrm>
            <a:off x="6311262" y="6042019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RED</a:t>
            </a:r>
          </a:p>
        </p:txBody>
      </p:sp>
    </p:spTree>
    <p:extLst>
      <p:ext uri="{BB962C8B-B14F-4D97-AF65-F5344CB8AC3E}">
        <p14:creationId xmlns:p14="http://schemas.microsoft.com/office/powerpoint/2010/main" val="116154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1149121"/>
            <a:ext cx="88569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         MC90027359 </a:t>
            </a:r>
            <a:r>
              <a:rPr lang="cs-CZ" sz="2400" dirty="0"/>
              <a:t>(bílá </a:t>
            </a:r>
            <a:r>
              <a:rPr lang="cs-CZ" sz="2400" dirty="0" smtClean="0"/>
              <a:t>kočka</a:t>
            </a:r>
            <a:r>
              <a:rPr lang="cs-CZ" sz="2400" dirty="0"/>
              <a:t>)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MC900320434 (bílý míč)              MC90022614 (modrá kočka)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MC900320432 (oranžový míč)      MC90027355 (bílá a černá)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MC900356443 (barevný míč)        MC90027356 (hnědá kočka)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MC900433881 (fotbalový míč)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MC900307734 (bílé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MC900322399 (černé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MC900330988 (zelené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MC900330995 (oranžové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MC900340868 (červené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MC900349179 (hnědé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MC900379961 (modré pero)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59631" y="351691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433</TotalTime>
  <Words>394</Words>
  <Application>Microsoft Office PowerPoint</Application>
  <PresentationFormat>Předvádění na obrazovce (4:3)</PresentationFormat>
  <Paragraphs>118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42</cp:revision>
  <dcterms:created xsi:type="dcterms:W3CDTF">2012-09-11T13:55:05Z</dcterms:created>
  <dcterms:modified xsi:type="dcterms:W3CDTF">2012-11-02T12:37:28Z</dcterms:modified>
</cp:coreProperties>
</file>