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8" r:id="rId2"/>
    <p:sldId id="275" r:id="rId3"/>
    <p:sldId id="269" r:id="rId4"/>
    <p:sldId id="294" r:id="rId5"/>
    <p:sldId id="291" r:id="rId6"/>
    <p:sldId id="292" r:id="rId7"/>
    <p:sldId id="289" r:id="rId8"/>
    <p:sldId id="293" r:id="rId9"/>
    <p:sldId id="27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8BBA84B7-E3CC-46EA-B96C-F2E9867EF1E5}">
          <p14:sldIdLst>
            <p14:sldId id="258"/>
            <p14:sldId id="275"/>
            <p14:sldId id="269"/>
            <p14:sldId id="294"/>
            <p14:sldId id="291"/>
            <p14:sldId id="292"/>
          </p14:sldIdLst>
        </p14:section>
        <p14:section name="Oddíl bez názvu" id="{3FFA400A-B681-47F4-8C81-DA65089FB352}">
          <p14:sldIdLst>
            <p14:sldId id="289"/>
            <p14:sldId id="293"/>
            <p14:sldId id="27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FF"/>
    <a:srgbClr val="00FF00"/>
    <a:srgbClr val="F88008"/>
    <a:srgbClr val="660066"/>
    <a:srgbClr val="E1C5A7"/>
    <a:srgbClr val="FCA6EC"/>
    <a:srgbClr val="FD4A03"/>
    <a:srgbClr val="FF7C80"/>
    <a:srgbClr val="993300"/>
    <a:srgbClr val="FA74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17" autoAdjust="0"/>
    <p:restoredTop sz="94660"/>
  </p:normalViewPr>
  <p:slideViewPr>
    <p:cSldViewPr>
      <p:cViewPr varScale="1">
        <p:scale>
          <a:sx n="69" d="100"/>
          <a:sy n="69" d="100"/>
        </p:scale>
        <p:origin x="-48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4199FD-C0E7-4C1B-9738-0FA9E56F2803}" type="doc">
      <dgm:prSet loTypeId="urn:microsoft.com/office/officeart/2005/8/layout/pyramid2" loCatId="list" qsTypeId="urn:microsoft.com/office/officeart/2005/8/quickstyle/3d2" qsCatId="3D" csTypeId="urn:microsoft.com/office/officeart/2005/8/colors/accent6_5" csCatId="accent6" phldr="1"/>
      <dgm:spPr/>
    </dgm:pt>
    <dgm:pt modelId="{D07A5630-6FBA-4728-88CD-6E1E179CB30C}">
      <dgm:prSet phldrT="[Text]"/>
      <dgm:spPr/>
      <dgm:t>
        <a:bodyPr/>
        <a:lstStyle/>
        <a:p>
          <a:r>
            <a:rPr lang="cs-CZ" dirty="0" smtClean="0"/>
            <a:t>VY_22_ INOVACE_ 05_ ANGLICKÝ JAZYK 3</a:t>
          </a:r>
          <a:endParaRPr lang="cs-CZ" dirty="0"/>
        </a:p>
      </dgm:t>
    </dgm:pt>
    <dgm:pt modelId="{7EB57616-66F3-4467-9250-76FE78DC5222}" type="parTrans" cxnId="{554097B1-6372-441C-B43A-587E418ED2D1}">
      <dgm:prSet/>
      <dgm:spPr/>
      <dgm:t>
        <a:bodyPr/>
        <a:lstStyle/>
        <a:p>
          <a:endParaRPr lang="cs-CZ"/>
        </a:p>
      </dgm:t>
    </dgm:pt>
    <dgm:pt modelId="{FD1FECD4-BE83-4B21-85CD-204D5A5446EB}" type="sibTrans" cxnId="{554097B1-6372-441C-B43A-587E418ED2D1}">
      <dgm:prSet/>
      <dgm:spPr/>
      <dgm:t>
        <a:bodyPr/>
        <a:lstStyle/>
        <a:p>
          <a:endParaRPr lang="cs-CZ"/>
        </a:p>
      </dgm:t>
    </dgm:pt>
    <dgm:pt modelId="{33733867-CCF3-40F1-A592-7074E0CC194F}">
      <dgm:prSet phldrT="[Text]"/>
      <dgm:spPr/>
      <dgm:t>
        <a:bodyPr/>
        <a:lstStyle/>
        <a:p>
          <a:r>
            <a:rPr lang="cs-CZ" dirty="0" smtClean="0"/>
            <a:t>Základní škola a Mateřská škola, Potštejn, okres Rychnov nad Kněžnou</a:t>
          </a:r>
          <a:endParaRPr lang="cs-CZ" dirty="0"/>
        </a:p>
      </dgm:t>
    </dgm:pt>
    <dgm:pt modelId="{DBD3F102-6C4B-417D-80FE-F0884DDB5DBC}" type="parTrans" cxnId="{4CA3EE66-09CF-4AEC-AC2B-3FA826324B18}">
      <dgm:prSet/>
      <dgm:spPr/>
      <dgm:t>
        <a:bodyPr/>
        <a:lstStyle/>
        <a:p>
          <a:endParaRPr lang="cs-CZ"/>
        </a:p>
      </dgm:t>
    </dgm:pt>
    <dgm:pt modelId="{F62F614E-51AE-4410-A674-114EE69B9B09}" type="sibTrans" cxnId="{4CA3EE66-09CF-4AEC-AC2B-3FA826324B18}">
      <dgm:prSet/>
      <dgm:spPr/>
      <dgm:t>
        <a:bodyPr/>
        <a:lstStyle/>
        <a:p>
          <a:endParaRPr lang="cs-CZ"/>
        </a:p>
      </dgm:t>
    </dgm:pt>
    <dgm:pt modelId="{4998EED1-9AAF-4045-BAC6-AA54B1A3E015}">
      <dgm:prSet phldrT="[Text]"/>
      <dgm:spPr/>
      <dgm:t>
        <a:bodyPr/>
        <a:lstStyle/>
        <a:p>
          <a:r>
            <a:rPr lang="cs-CZ" b="1" dirty="0" smtClean="0"/>
            <a:t>I HAVE x I LIKE</a:t>
          </a:r>
          <a:endParaRPr lang="cs-CZ" b="1" dirty="0"/>
        </a:p>
      </dgm:t>
    </dgm:pt>
    <dgm:pt modelId="{38B01096-C941-4E60-AE26-CEDA93D579FE}" type="parTrans" cxnId="{DE7522B6-EF0D-4AE1-906E-ACAF2782E47E}">
      <dgm:prSet/>
      <dgm:spPr/>
      <dgm:t>
        <a:bodyPr/>
        <a:lstStyle/>
        <a:p>
          <a:endParaRPr lang="cs-CZ"/>
        </a:p>
      </dgm:t>
    </dgm:pt>
    <dgm:pt modelId="{76CC254E-9CD5-4D04-B6A9-FBC4716F474A}" type="sibTrans" cxnId="{DE7522B6-EF0D-4AE1-906E-ACAF2782E47E}">
      <dgm:prSet/>
      <dgm:spPr/>
      <dgm:t>
        <a:bodyPr/>
        <a:lstStyle/>
        <a:p>
          <a:endParaRPr lang="cs-CZ"/>
        </a:p>
      </dgm:t>
    </dgm:pt>
    <dgm:pt modelId="{E915DD33-C422-48D7-A147-9DF518074CD6}" type="pres">
      <dgm:prSet presAssocID="{D14199FD-C0E7-4C1B-9738-0FA9E56F2803}" presName="compositeShape" presStyleCnt="0">
        <dgm:presLayoutVars>
          <dgm:dir/>
          <dgm:resizeHandles/>
        </dgm:presLayoutVars>
      </dgm:prSet>
      <dgm:spPr/>
    </dgm:pt>
    <dgm:pt modelId="{AA8D1857-C2BD-4E9B-945E-6C696E0FAF33}" type="pres">
      <dgm:prSet presAssocID="{D14199FD-C0E7-4C1B-9738-0FA9E56F2803}" presName="pyramid" presStyleLbl="node1" presStyleIdx="0" presStyleCnt="1" custLinFactNeighborX="-352" custLinFactNeighborY="4297"/>
      <dgm:spPr/>
    </dgm:pt>
    <dgm:pt modelId="{3BAA9B1B-BFD6-4CA9-90A9-730241A0D9F7}" type="pres">
      <dgm:prSet presAssocID="{D14199FD-C0E7-4C1B-9738-0FA9E56F2803}" presName="theList" presStyleCnt="0"/>
      <dgm:spPr/>
    </dgm:pt>
    <dgm:pt modelId="{908BA98C-A95B-4D99-AB45-D03C9BA08086}" type="pres">
      <dgm:prSet presAssocID="{D07A5630-6FBA-4728-88CD-6E1E179CB30C}" presName="aNode" presStyleLbl="fgAcc1" presStyleIdx="0" presStyleCnt="3" custFlipHor="1" custScaleX="21204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9FFE0E-3104-4C28-90A5-34C9081B2D21}" type="pres">
      <dgm:prSet presAssocID="{D07A5630-6FBA-4728-88CD-6E1E179CB30C}" presName="aSpace" presStyleCnt="0"/>
      <dgm:spPr/>
    </dgm:pt>
    <dgm:pt modelId="{ED2230FF-1096-48BA-B691-CB70E3195D4E}" type="pres">
      <dgm:prSet presAssocID="{33733867-CCF3-40F1-A592-7074E0CC194F}" presName="aNode" presStyleLbl="fgAcc1" presStyleIdx="1" presStyleCnt="3" custScaleX="19339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724FA6-330F-43B7-BA60-483C4E413C56}" type="pres">
      <dgm:prSet presAssocID="{33733867-CCF3-40F1-A592-7074E0CC194F}" presName="aSpace" presStyleCnt="0"/>
      <dgm:spPr/>
    </dgm:pt>
    <dgm:pt modelId="{6E27EA9C-C67C-450A-8A3C-DF1F4862AEAB}" type="pres">
      <dgm:prSet presAssocID="{4998EED1-9AAF-4045-BAC6-AA54B1A3E015}" presName="aNode" presStyleLbl="fgAcc1" presStyleIdx="2" presStyleCnt="3" custScaleX="84797" custScaleY="61587" custLinFactY="26816" custLinFactNeighborX="17620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B3546A-C897-435D-919C-1F74B4E8CF45}" type="pres">
      <dgm:prSet presAssocID="{4998EED1-9AAF-4045-BAC6-AA54B1A3E015}" presName="aSpace" presStyleCnt="0"/>
      <dgm:spPr/>
    </dgm:pt>
  </dgm:ptLst>
  <dgm:cxnLst>
    <dgm:cxn modelId="{BAB37518-A2CF-40BC-A045-DB53E4804F8C}" type="presOf" srcId="{4998EED1-9AAF-4045-BAC6-AA54B1A3E015}" destId="{6E27EA9C-C67C-450A-8A3C-DF1F4862AEAB}" srcOrd="0" destOrd="0" presId="urn:microsoft.com/office/officeart/2005/8/layout/pyramid2"/>
    <dgm:cxn modelId="{94EE9778-D9C9-45FC-BB7C-B89E3D849378}" type="presOf" srcId="{33733867-CCF3-40F1-A592-7074E0CC194F}" destId="{ED2230FF-1096-48BA-B691-CB70E3195D4E}" srcOrd="0" destOrd="0" presId="urn:microsoft.com/office/officeart/2005/8/layout/pyramid2"/>
    <dgm:cxn modelId="{DE7522B6-EF0D-4AE1-906E-ACAF2782E47E}" srcId="{D14199FD-C0E7-4C1B-9738-0FA9E56F2803}" destId="{4998EED1-9AAF-4045-BAC6-AA54B1A3E015}" srcOrd="2" destOrd="0" parTransId="{38B01096-C941-4E60-AE26-CEDA93D579FE}" sibTransId="{76CC254E-9CD5-4D04-B6A9-FBC4716F474A}"/>
    <dgm:cxn modelId="{4CA3EE66-09CF-4AEC-AC2B-3FA826324B18}" srcId="{D14199FD-C0E7-4C1B-9738-0FA9E56F2803}" destId="{33733867-CCF3-40F1-A592-7074E0CC194F}" srcOrd="1" destOrd="0" parTransId="{DBD3F102-6C4B-417D-80FE-F0884DDB5DBC}" sibTransId="{F62F614E-51AE-4410-A674-114EE69B9B09}"/>
    <dgm:cxn modelId="{406BF5DD-5DC7-489F-B790-5DC8EDEBACBA}" type="presOf" srcId="{D14199FD-C0E7-4C1B-9738-0FA9E56F2803}" destId="{E915DD33-C422-48D7-A147-9DF518074CD6}" srcOrd="0" destOrd="0" presId="urn:microsoft.com/office/officeart/2005/8/layout/pyramid2"/>
    <dgm:cxn modelId="{4DC76B2F-2560-45B4-9B7C-CCAD9A85EB04}" type="presOf" srcId="{D07A5630-6FBA-4728-88CD-6E1E179CB30C}" destId="{908BA98C-A95B-4D99-AB45-D03C9BA08086}" srcOrd="0" destOrd="0" presId="urn:microsoft.com/office/officeart/2005/8/layout/pyramid2"/>
    <dgm:cxn modelId="{554097B1-6372-441C-B43A-587E418ED2D1}" srcId="{D14199FD-C0E7-4C1B-9738-0FA9E56F2803}" destId="{D07A5630-6FBA-4728-88CD-6E1E179CB30C}" srcOrd="0" destOrd="0" parTransId="{7EB57616-66F3-4467-9250-76FE78DC5222}" sibTransId="{FD1FECD4-BE83-4B21-85CD-204D5A5446EB}"/>
    <dgm:cxn modelId="{9C7ED98D-F8A7-4850-A2BF-4B1AA2E5CF89}" type="presParOf" srcId="{E915DD33-C422-48D7-A147-9DF518074CD6}" destId="{AA8D1857-C2BD-4E9B-945E-6C696E0FAF33}" srcOrd="0" destOrd="0" presId="urn:microsoft.com/office/officeart/2005/8/layout/pyramid2"/>
    <dgm:cxn modelId="{E5638475-0E91-4CC5-BBC3-CD28C4EC844E}" type="presParOf" srcId="{E915DD33-C422-48D7-A147-9DF518074CD6}" destId="{3BAA9B1B-BFD6-4CA9-90A9-730241A0D9F7}" srcOrd="1" destOrd="0" presId="urn:microsoft.com/office/officeart/2005/8/layout/pyramid2"/>
    <dgm:cxn modelId="{9F988CF5-932B-4382-AED9-940C01C99D24}" type="presParOf" srcId="{3BAA9B1B-BFD6-4CA9-90A9-730241A0D9F7}" destId="{908BA98C-A95B-4D99-AB45-D03C9BA08086}" srcOrd="0" destOrd="0" presId="urn:microsoft.com/office/officeart/2005/8/layout/pyramid2"/>
    <dgm:cxn modelId="{ECCBDBCD-F2B0-420D-A791-0D0CA27F4B49}" type="presParOf" srcId="{3BAA9B1B-BFD6-4CA9-90A9-730241A0D9F7}" destId="{259FFE0E-3104-4C28-90A5-34C9081B2D21}" srcOrd="1" destOrd="0" presId="urn:microsoft.com/office/officeart/2005/8/layout/pyramid2"/>
    <dgm:cxn modelId="{342B0288-40AE-48D9-A850-7728DF9C545A}" type="presParOf" srcId="{3BAA9B1B-BFD6-4CA9-90A9-730241A0D9F7}" destId="{ED2230FF-1096-48BA-B691-CB70E3195D4E}" srcOrd="2" destOrd="0" presId="urn:microsoft.com/office/officeart/2005/8/layout/pyramid2"/>
    <dgm:cxn modelId="{05229D46-ACCB-4816-B0C8-1B7A1CE1D416}" type="presParOf" srcId="{3BAA9B1B-BFD6-4CA9-90A9-730241A0D9F7}" destId="{73724FA6-330F-43B7-BA60-483C4E413C56}" srcOrd="3" destOrd="0" presId="urn:microsoft.com/office/officeart/2005/8/layout/pyramid2"/>
    <dgm:cxn modelId="{34FEBC02-CCA6-48B2-A15F-A19CE023DFFD}" type="presParOf" srcId="{3BAA9B1B-BFD6-4CA9-90A9-730241A0D9F7}" destId="{6E27EA9C-C67C-450A-8A3C-DF1F4862AEAB}" srcOrd="4" destOrd="0" presId="urn:microsoft.com/office/officeart/2005/8/layout/pyramid2"/>
    <dgm:cxn modelId="{B6BE8715-F0C4-4078-BE63-0511D67E39B0}" type="presParOf" srcId="{3BAA9B1B-BFD6-4CA9-90A9-730241A0D9F7}" destId="{17B3546A-C897-435D-919C-1F74B4E8CF45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8D1857-C2BD-4E9B-945E-6C696E0FAF33}">
      <dsp:nvSpPr>
        <dsp:cNvPr id="0" name=""/>
        <dsp:cNvSpPr/>
      </dsp:nvSpPr>
      <dsp:spPr>
        <a:xfrm>
          <a:off x="700176" y="0"/>
          <a:ext cx="4714907" cy="4714907"/>
        </a:xfrm>
        <a:prstGeom prst="triangle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08BA98C-A95B-4D99-AB45-D03C9BA08086}">
      <dsp:nvSpPr>
        <dsp:cNvPr id="0" name=""/>
        <dsp:cNvSpPr/>
      </dsp:nvSpPr>
      <dsp:spPr>
        <a:xfrm flipH="1">
          <a:off x="1357356" y="473558"/>
          <a:ext cx="6498430" cy="125976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VY_22_ INOVACE_ 05_ ANGLICKÝ JAZYK 3</a:t>
          </a:r>
          <a:endParaRPr lang="cs-CZ" sz="2500" kern="1200" dirty="0"/>
        </a:p>
      </dsp:txBody>
      <dsp:txXfrm>
        <a:off x="1418853" y="535055"/>
        <a:ext cx="6375436" cy="1136770"/>
      </dsp:txXfrm>
    </dsp:sp>
    <dsp:sp modelId="{ED2230FF-1096-48BA-B691-CB70E3195D4E}">
      <dsp:nvSpPr>
        <dsp:cNvPr id="0" name=""/>
        <dsp:cNvSpPr/>
      </dsp:nvSpPr>
      <dsp:spPr>
        <a:xfrm>
          <a:off x="1643169" y="1890793"/>
          <a:ext cx="5926804" cy="125976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Základní škola a Mateřská škola, Potštejn, okres Rychnov nad Kněžnou</a:t>
          </a:r>
          <a:endParaRPr lang="cs-CZ" sz="2500" kern="1200" dirty="0"/>
        </a:p>
      </dsp:txBody>
      <dsp:txXfrm>
        <a:off x="1704666" y="1952290"/>
        <a:ext cx="5803810" cy="1136770"/>
      </dsp:txXfrm>
    </dsp:sp>
    <dsp:sp modelId="{6E27EA9C-C67C-450A-8A3C-DF1F4862AEAB}">
      <dsp:nvSpPr>
        <dsp:cNvPr id="0" name=""/>
        <dsp:cNvSpPr/>
      </dsp:nvSpPr>
      <dsp:spPr>
        <a:xfrm>
          <a:off x="3847187" y="3803317"/>
          <a:ext cx="2598765" cy="77585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b="1" kern="1200" dirty="0" smtClean="0"/>
            <a:t>I HAVE x I LIKE</a:t>
          </a:r>
          <a:endParaRPr lang="cs-CZ" sz="2500" b="1" kern="1200" dirty="0"/>
        </a:p>
      </dsp:txBody>
      <dsp:txXfrm>
        <a:off x="3885061" y="3841191"/>
        <a:ext cx="2523017" cy="7001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38967629"/>
              </p:ext>
            </p:extLst>
          </p:nvPr>
        </p:nvGraphicFramePr>
        <p:xfrm>
          <a:off x="214282" y="1785926"/>
          <a:ext cx="8572560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28728" y="428605"/>
            <a:ext cx="6715171" cy="128588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Vodorovný svitek 6"/>
          <p:cNvSpPr/>
          <p:nvPr/>
        </p:nvSpPr>
        <p:spPr>
          <a:xfrm>
            <a:off x="3357554" y="4749748"/>
            <a:ext cx="3734726" cy="64294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ysClr val="windowText" lastClr="000000"/>
                </a:solidFill>
              </a:rPr>
              <a:t>Autor: </a:t>
            </a:r>
            <a:r>
              <a:rPr lang="cs-CZ" err="1" smtClean="0">
                <a:solidFill>
                  <a:sysClr val="windowText" lastClr="000000"/>
                </a:solidFill>
              </a:rPr>
              <a:t>Mgr</a:t>
            </a:r>
            <a:r>
              <a:rPr lang="cs-CZ" smtClean="0">
                <a:solidFill>
                  <a:sysClr val="windowText" lastClr="000000"/>
                </a:solidFill>
              </a:rPr>
              <a:t>. Renata </a:t>
            </a:r>
            <a:r>
              <a:rPr lang="cs-CZ" dirty="0" err="1" smtClean="0">
                <a:solidFill>
                  <a:sysClr val="windowText" lastClr="000000"/>
                </a:solidFill>
              </a:rPr>
              <a:t>Viktorinová</a:t>
            </a:r>
            <a:endParaRPr lang="cs-CZ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10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VYJMENOVANÁ  SLOVA PO 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440652"/>
            <a:ext cx="8229600" cy="508469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OVĚŘENÍ VE VÝUCE: </a:t>
            </a:r>
            <a:r>
              <a:rPr lang="cs-CZ" sz="2800" dirty="0">
                <a:solidFill>
                  <a:schemeClr val="tx1"/>
                </a:solidFill>
                <a:latin typeface="Comic Sans MS" pitchFamily="66" charset="0"/>
              </a:rPr>
              <a:t>4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.10.2012</a:t>
            </a:r>
          </a:p>
          <a:p>
            <a:pPr>
              <a:buFont typeface="Arial" pitchFamily="34" charset="0"/>
              <a:buChar char="•"/>
            </a:pP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PŘEDMĚT: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Anglický jazyk       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ROČNÍK: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3.</a:t>
            </a:r>
          </a:p>
          <a:p>
            <a:pPr marL="45720" indent="0">
              <a:buNone/>
            </a:pP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KLÍČOVÁ SLOVA: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have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 I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ANOTACE: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DUM seznamuje žáky s anglickými slovesy – to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have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to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. Motivuje k sestavení anglických vět. Vede žáky </a:t>
            </a:r>
            <a:r>
              <a:rPr lang="cs-CZ" sz="2800" smtClean="0">
                <a:solidFill>
                  <a:schemeClr val="tx1"/>
                </a:solidFill>
                <a:latin typeface="Comic Sans MS" pitchFamily="66" charset="0"/>
              </a:rPr>
              <a:t>k jednoduchému překladu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60365" y="332655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atin typeface="Comic Sans MS" pitchFamily="66" charset="0"/>
              </a:rPr>
              <a:t>I HAVE x I LIKE</a:t>
            </a:r>
            <a:endParaRPr lang="cs-CZ" sz="48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31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808" y="1485721"/>
            <a:ext cx="3536696" cy="4070416"/>
          </a:xfrm>
          <a:prstGeom prst="rect">
            <a:avLst/>
          </a:prstGeom>
        </p:spPr>
      </p:pic>
      <p:sp>
        <p:nvSpPr>
          <p:cNvPr id="2" name="Vodorovný svitek 1"/>
          <p:cNvSpPr/>
          <p:nvPr/>
        </p:nvSpPr>
        <p:spPr>
          <a:xfrm>
            <a:off x="3751134" y="4149080"/>
            <a:ext cx="4896544" cy="1800200"/>
          </a:xfrm>
          <a:prstGeom prst="horizontalScrol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cs-CZ" sz="4000" b="1" smtClean="0">
                <a:solidFill>
                  <a:schemeClr val="tx1"/>
                </a:solidFill>
                <a:latin typeface="Comic Sans MS" pitchFamily="66" charset="0"/>
              </a:rPr>
              <a:t>I HAVE x I LIKE</a:t>
            </a:r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Obláček 4"/>
          <p:cNvSpPr/>
          <p:nvPr/>
        </p:nvSpPr>
        <p:spPr>
          <a:xfrm>
            <a:off x="4529563" y="764704"/>
            <a:ext cx="3917903" cy="1584176"/>
          </a:xfrm>
          <a:prstGeom prst="cloudCallout">
            <a:avLst>
              <a:gd name="adj1" fmla="val -66493"/>
              <a:gd name="adj2" fmla="val 81473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  <a:latin typeface="Comic Sans MS" pitchFamily="66" charset="0"/>
              </a:rPr>
              <a:t>HELLO!</a:t>
            </a:r>
            <a:endParaRPr lang="cs-CZ" sz="36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531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32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77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77" tmFilter="0, 0; 0.125,0.2665; 0.25,0.4; 0.375,0.465; 0.5,0.5;  0.625,0.535; 0.75,0.6; 0.875,0.7335; 1,1">
                                          <p:stCondLst>
                                            <p:cond delay="157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88" tmFilter="0, 0; 0.125,0.2665; 0.25,0.4; 0.375,0.465; 0.5,0.5;  0.625,0.535; 0.75,0.6; 0.875,0.7335; 1,1">
                                          <p:stCondLst>
                                            <p:cond delay="314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90" tmFilter="0, 0; 0.125,0.2665; 0.25,0.4; 0.375,0.465; 0.5,0.5;  0.625,0.535; 0.75,0.6; 0.875,0.7335; 1,1">
                                          <p:stCondLst>
                                            <p:cond delay="393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62">
                                          <p:stCondLst>
                                            <p:cond delay="154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394" decel="50000">
                                          <p:stCondLst>
                                            <p:cond delay="160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62">
                                          <p:stCondLst>
                                            <p:cond delay="311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394" decel="50000">
                                          <p:stCondLst>
                                            <p:cond delay="317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62">
                                          <p:stCondLst>
                                            <p:cond delay="3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394" decel="50000">
                                          <p:stCondLst>
                                            <p:cond delay="396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62">
                                          <p:stCondLst>
                                            <p:cond delay="429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394" decel="50000">
                                          <p:stCondLst>
                                            <p:cond delay="43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70833"/>
            <a:ext cx="1440160" cy="1657493"/>
          </a:xfrm>
          <a:prstGeom prst="rect">
            <a:avLst/>
          </a:prstGeom>
        </p:spPr>
      </p:pic>
      <p:sp>
        <p:nvSpPr>
          <p:cNvPr id="6" name="Obláček 5"/>
          <p:cNvSpPr/>
          <p:nvPr/>
        </p:nvSpPr>
        <p:spPr>
          <a:xfrm>
            <a:off x="2719562" y="404664"/>
            <a:ext cx="3960440" cy="1020860"/>
          </a:xfrm>
          <a:prstGeom prst="cloudCallout">
            <a:avLst>
              <a:gd name="adj1" fmla="val -69317"/>
              <a:gd name="adj2" fmla="val 4709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 HAVE RED.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3" name="Vývojový diagram: spojnice 12"/>
          <p:cNvSpPr/>
          <p:nvPr/>
        </p:nvSpPr>
        <p:spPr>
          <a:xfrm>
            <a:off x="2897001" y="1721610"/>
            <a:ext cx="936104" cy="80591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4" name="Vývojový diagram: spojnice 13"/>
          <p:cNvSpPr/>
          <p:nvPr/>
        </p:nvSpPr>
        <p:spPr>
          <a:xfrm>
            <a:off x="1296616" y="5018405"/>
            <a:ext cx="838245" cy="771011"/>
          </a:xfrm>
          <a:prstGeom prst="flowChartConnector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5" name="Vývojový diagram: spojnice 14"/>
          <p:cNvSpPr/>
          <p:nvPr/>
        </p:nvSpPr>
        <p:spPr>
          <a:xfrm>
            <a:off x="2821849" y="5517232"/>
            <a:ext cx="872836" cy="845581"/>
          </a:xfrm>
          <a:prstGeom prst="flowChartConnector">
            <a:avLst/>
          </a:prstGeom>
          <a:solidFill>
            <a:srgbClr val="FF7C80"/>
          </a:solidFill>
          <a:ln>
            <a:solidFill>
              <a:srgbClr val="FF7C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6" name="Vývojový diagram: spojnice 15"/>
          <p:cNvSpPr/>
          <p:nvPr/>
        </p:nvSpPr>
        <p:spPr>
          <a:xfrm>
            <a:off x="7596336" y="5386425"/>
            <a:ext cx="835223" cy="805982"/>
          </a:xfrm>
          <a:prstGeom prst="flowChartConnector">
            <a:avLst/>
          </a:prstGeom>
          <a:solidFill>
            <a:srgbClr val="FD4A03"/>
          </a:solidFill>
          <a:ln>
            <a:solidFill>
              <a:srgbClr val="F8800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7" name="Vývojový diagram: spojnice 16"/>
          <p:cNvSpPr/>
          <p:nvPr/>
        </p:nvSpPr>
        <p:spPr>
          <a:xfrm>
            <a:off x="6372200" y="4052658"/>
            <a:ext cx="835223" cy="802391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8" name="Vývojový diagram: spojnice 17"/>
          <p:cNvSpPr/>
          <p:nvPr/>
        </p:nvSpPr>
        <p:spPr>
          <a:xfrm>
            <a:off x="7596336" y="2787573"/>
            <a:ext cx="932550" cy="869333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9" name="Vývojový diagram: spojnice 18"/>
          <p:cNvSpPr/>
          <p:nvPr/>
        </p:nvSpPr>
        <p:spPr>
          <a:xfrm>
            <a:off x="4883860" y="5075925"/>
            <a:ext cx="900100" cy="864097"/>
          </a:xfrm>
          <a:prstGeom prst="flowChartConnector">
            <a:avLst/>
          </a:prstGeom>
          <a:solidFill>
            <a:srgbClr val="993300"/>
          </a:soli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0" name="Vývojový diagram: spojnice 19"/>
          <p:cNvSpPr/>
          <p:nvPr/>
        </p:nvSpPr>
        <p:spPr>
          <a:xfrm>
            <a:off x="758824" y="2774674"/>
            <a:ext cx="892025" cy="779023"/>
          </a:xfrm>
          <a:prstGeom prst="flowChartConnector">
            <a:avLst/>
          </a:prstGeom>
          <a:solidFill>
            <a:srgbClr val="CC66FF"/>
          </a:solidFill>
          <a:ln>
            <a:solidFill>
              <a:srgbClr val="CC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1" name="Vývojový diagram: spojnice 20"/>
          <p:cNvSpPr/>
          <p:nvPr/>
        </p:nvSpPr>
        <p:spPr>
          <a:xfrm>
            <a:off x="1961318" y="3713368"/>
            <a:ext cx="935683" cy="847447"/>
          </a:xfrm>
          <a:prstGeom prst="flowChartConnector">
            <a:avLst/>
          </a:prstGeom>
          <a:solidFill>
            <a:srgbClr val="00FF00"/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2" name="Vývojový diagram: spojnice 21"/>
          <p:cNvSpPr/>
          <p:nvPr/>
        </p:nvSpPr>
        <p:spPr>
          <a:xfrm>
            <a:off x="1331640" y="1125794"/>
            <a:ext cx="835223" cy="72008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3" name="Vývojový diagram: spojnice 22"/>
          <p:cNvSpPr/>
          <p:nvPr/>
        </p:nvSpPr>
        <p:spPr>
          <a:xfrm>
            <a:off x="6079023" y="1756603"/>
            <a:ext cx="941335" cy="854023"/>
          </a:xfrm>
          <a:prstGeom prst="flowChartConnector">
            <a:avLst/>
          </a:prstGeom>
          <a:solidFill>
            <a:srgbClr val="660066"/>
          </a:solidFill>
          <a:ln>
            <a:solidFill>
              <a:srgbClr val="66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grpSp>
        <p:nvGrpSpPr>
          <p:cNvPr id="25" name="Skupina 24"/>
          <p:cNvGrpSpPr/>
          <p:nvPr/>
        </p:nvGrpSpPr>
        <p:grpSpPr>
          <a:xfrm>
            <a:off x="2685739" y="2774674"/>
            <a:ext cx="3220590" cy="2103082"/>
            <a:chOff x="2685739" y="2774674"/>
            <a:chExt cx="3220590" cy="2103082"/>
          </a:xfrm>
        </p:grpSpPr>
        <p:sp>
          <p:nvSpPr>
            <p:cNvPr id="24" name="Mrak 23"/>
            <p:cNvSpPr/>
            <p:nvPr/>
          </p:nvSpPr>
          <p:spPr>
            <a:xfrm>
              <a:off x="2685739" y="2774674"/>
              <a:ext cx="3220590" cy="1020860"/>
            </a:xfrm>
            <a:prstGeom prst="cloud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b="1" dirty="0" smtClean="0">
                  <a:solidFill>
                    <a:schemeClr val="tx1"/>
                  </a:solidFill>
                  <a:latin typeface="Comic Sans MS" pitchFamily="66" charset="0"/>
                </a:rPr>
                <a:t>AND YOU?</a:t>
              </a:r>
              <a:endParaRPr lang="cs-CZ" sz="2400" b="1" dirty="0">
                <a:solidFill>
                  <a:schemeClr val="tx1"/>
                </a:solidFill>
                <a:latin typeface="Comic Sans MS" pitchFamily="66" charset="0"/>
              </a:endParaRPr>
            </a:p>
          </p:txBody>
        </p:sp>
        <p:pic>
          <p:nvPicPr>
            <p:cNvPr id="5" name="Obrázek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88858" y="3396428"/>
              <a:ext cx="2148840" cy="14813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32278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70833"/>
            <a:ext cx="1440160" cy="1657493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3686628" y="446999"/>
            <a:ext cx="3220590" cy="1020860"/>
          </a:xfrm>
          <a:prstGeom prst="cloudCallout">
            <a:avLst>
              <a:gd name="adj1" fmla="val -71165"/>
              <a:gd name="adj2" fmla="val 4143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 LIKE RED.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6628" y="1099579"/>
            <a:ext cx="815645" cy="1100023"/>
          </a:xfrm>
          <a:prstGeom prst="rect">
            <a:avLst/>
          </a:prstGeom>
        </p:spPr>
      </p:pic>
      <p:sp>
        <p:nvSpPr>
          <p:cNvPr id="5" name="Vývojový diagram: spojnice 4"/>
          <p:cNvSpPr/>
          <p:nvPr/>
        </p:nvSpPr>
        <p:spPr>
          <a:xfrm>
            <a:off x="5013264" y="1637310"/>
            <a:ext cx="936104" cy="80591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6" name="Vývojový diagram: spojnice 5"/>
          <p:cNvSpPr/>
          <p:nvPr/>
        </p:nvSpPr>
        <p:spPr>
          <a:xfrm>
            <a:off x="1504969" y="5360747"/>
            <a:ext cx="838245" cy="771011"/>
          </a:xfrm>
          <a:prstGeom prst="flowChartConnector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7" name="Vývojový diagram: spojnice 6"/>
          <p:cNvSpPr/>
          <p:nvPr/>
        </p:nvSpPr>
        <p:spPr>
          <a:xfrm>
            <a:off x="4275228" y="5766474"/>
            <a:ext cx="872836" cy="845581"/>
          </a:xfrm>
          <a:prstGeom prst="flowChartConnector">
            <a:avLst/>
          </a:prstGeom>
          <a:solidFill>
            <a:srgbClr val="FF7C80"/>
          </a:solidFill>
          <a:ln>
            <a:solidFill>
              <a:srgbClr val="FF7C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8" name="Vývojový diagram: spojnice 7"/>
          <p:cNvSpPr/>
          <p:nvPr/>
        </p:nvSpPr>
        <p:spPr>
          <a:xfrm>
            <a:off x="2851405" y="5654824"/>
            <a:ext cx="835223" cy="805982"/>
          </a:xfrm>
          <a:prstGeom prst="flowChartConnector">
            <a:avLst/>
          </a:prstGeom>
          <a:solidFill>
            <a:srgbClr val="FD4A03"/>
          </a:solidFill>
          <a:ln>
            <a:solidFill>
              <a:srgbClr val="F8800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9" name="Vývojový diagram: spojnice 8"/>
          <p:cNvSpPr/>
          <p:nvPr/>
        </p:nvSpPr>
        <p:spPr>
          <a:xfrm>
            <a:off x="697235" y="4283023"/>
            <a:ext cx="835223" cy="802391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0" name="Vývojový diagram: spojnice 9"/>
          <p:cNvSpPr/>
          <p:nvPr/>
        </p:nvSpPr>
        <p:spPr>
          <a:xfrm>
            <a:off x="5691467" y="5648307"/>
            <a:ext cx="932550" cy="869333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1" name="Vývojový diagram: spojnice 10"/>
          <p:cNvSpPr/>
          <p:nvPr/>
        </p:nvSpPr>
        <p:spPr>
          <a:xfrm>
            <a:off x="1691680" y="2040265"/>
            <a:ext cx="900100" cy="864097"/>
          </a:xfrm>
          <a:prstGeom prst="flowChartConnector">
            <a:avLst/>
          </a:prstGeom>
          <a:solidFill>
            <a:srgbClr val="993300"/>
          </a:soli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2" name="Vývojový diagram: spojnice 11"/>
          <p:cNvSpPr/>
          <p:nvPr/>
        </p:nvSpPr>
        <p:spPr>
          <a:xfrm>
            <a:off x="899591" y="2991226"/>
            <a:ext cx="892025" cy="779023"/>
          </a:xfrm>
          <a:prstGeom prst="flowChartConnector">
            <a:avLst/>
          </a:prstGeom>
          <a:solidFill>
            <a:srgbClr val="CC66FF"/>
          </a:solidFill>
          <a:ln>
            <a:solidFill>
              <a:srgbClr val="CC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3" name="Vývojový diagram: spojnice 12"/>
          <p:cNvSpPr/>
          <p:nvPr/>
        </p:nvSpPr>
        <p:spPr>
          <a:xfrm>
            <a:off x="6156176" y="2199602"/>
            <a:ext cx="935683" cy="847447"/>
          </a:xfrm>
          <a:prstGeom prst="flowChartConnector">
            <a:avLst/>
          </a:prstGeom>
          <a:solidFill>
            <a:srgbClr val="00FF00"/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4" name="Vývojový diagram: spojnice 13"/>
          <p:cNvSpPr/>
          <p:nvPr/>
        </p:nvSpPr>
        <p:spPr>
          <a:xfrm>
            <a:off x="6916734" y="4645635"/>
            <a:ext cx="979110" cy="91934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5" name="Vývojový diagram: spojnice 14"/>
          <p:cNvSpPr/>
          <p:nvPr/>
        </p:nvSpPr>
        <p:spPr>
          <a:xfrm>
            <a:off x="7065219" y="3343237"/>
            <a:ext cx="941335" cy="854023"/>
          </a:xfrm>
          <a:prstGeom prst="flowChartConnector">
            <a:avLst/>
          </a:prstGeom>
          <a:solidFill>
            <a:srgbClr val="660066"/>
          </a:solidFill>
          <a:ln>
            <a:solidFill>
              <a:srgbClr val="66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6" name="Obláček 15"/>
          <p:cNvSpPr/>
          <p:nvPr/>
        </p:nvSpPr>
        <p:spPr>
          <a:xfrm>
            <a:off x="3161215" y="3692532"/>
            <a:ext cx="3220590" cy="1020860"/>
          </a:xfrm>
          <a:prstGeom prst="cloudCallout">
            <a:avLst>
              <a:gd name="adj1" fmla="val -60841"/>
              <a:gd name="adj2" fmla="val -238786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AND YOU?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0983" y="3545612"/>
            <a:ext cx="815645" cy="1100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563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60648"/>
            <a:ext cx="1440160" cy="1657493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2760218" y="260648"/>
            <a:ext cx="2543442" cy="1296143"/>
          </a:xfrm>
          <a:prstGeom prst="cloudCallout">
            <a:avLst>
              <a:gd name="adj1" fmla="val -65608"/>
              <a:gd name="adj2" fmla="val 256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MATCH.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6" name="Vývojový diagram: spojnice 15"/>
          <p:cNvSpPr/>
          <p:nvPr/>
        </p:nvSpPr>
        <p:spPr>
          <a:xfrm>
            <a:off x="7480475" y="513020"/>
            <a:ext cx="936104" cy="80591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7" name="Vývojový diagram: spojnice 16"/>
          <p:cNvSpPr/>
          <p:nvPr/>
        </p:nvSpPr>
        <p:spPr>
          <a:xfrm>
            <a:off x="698950" y="4680270"/>
            <a:ext cx="838245" cy="771011"/>
          </a:xfrm>
          <a:prstGeom prst="flowChartConnector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8" name="Vývojový diagram: spojnice 17"/>
          <p:cNvSpPr/>
          <p:nvPr/>
        </p:nvSpPr>
        <p:spPr>
          <a:xfrm>
            <a:off x="7512319" y="5661248"/>
            <a:ext cx="954832" cy="885183"/>
          </a:xfrm>
          <a:prstGeom prst="flowChartConnector">
            <a:avLst/>
          </a:prstGeom>
          <a:solidFill>
            <a:srgbClr val="FF7C80"/>
          </a:solidFill>
          <a:ln>
            <a:solidFill>
              <a:srgbClr val="FF7C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9" name="Vývojový diagram: spojnice 18"/>
          <p:cNvSpPr/>
          <p:nvPr/>
        </p:nvSpPr>
        <p:spPr>
          <a:xfrm>
            <a:off x="640433" y="5551160"/>
            <a:ext cx="835223" cy="805982"/>
          </a:xfrm>
          <a:prstGeom prst="flowChartConnector">
            <a:avLst/>
          </a:prstGeom>
          <a:solidFill>
            <a:srgbClr val="FD4A03"/>
          </a:solidFill>
          <a:ln>
            <a:solidFill>
              <a:srgbClr val="F8800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0" name="Vývojový diagram: spojnice 19"/>
          <p:cNvSpPr/>
          <p:nvPr/>
        </p:nvSpPr>
        <p:spPr>
          <a:xfrm>
            <a:off x="679514" y="3746320"/>
            <a:ext cx="835223" cy="802391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1" name="Vývojový diagram: spojnice 20"/>
          <p:cNvSpPr/>
          <p:nvPr/>
        </p:nvSpPr>
        <p:spPr>
          <a:xfrm>
            <a:off x="7502757" y="4680270"/>
            <a:ext cx="932550" cy="869333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2" name="Vývojový diagram: spojnice 21"/>
          <p:cNvSpPr/>
          <p:nvPr/>
        </p:nvSpPr>
        <p:spPr>
          <a:xfrm>
            <a:off x="7525816" y="2733639"/>
            <a:ext cx="900100" cy="864097"/>
          </a:xfrm>
          <a:prstGeom prst="flowChartConnector">
            <a:avLst/>
          </a:prstGeom>
          <a:solidFill>
            <a:srgbClr val="993300"/>
          </a:soli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3" name="Vývojový diagram: spojnice 22"/>
          <p:cNvSpPr/>
          <p:nvPr/>
        </p:nvSpPr>
        <p:spPr>
          <a:xfrm>
            <a:off x="640433" y="2818713"/>
            <a:ext cx="892025" cy="779023"/>
          </a:xfrm>
          <a:prstGeom prst="flowChartConnector">
            <a:avLst/>
          </a:prstGeom>
          <a:solidFill>
            <a:srgbClr val="CC66FF"/>
          </a:solidFill>
          <a:ln>
            <a:solidFill>
              <a:srgbClr val="CC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4" name="Vývojový diagram: spojnice 23"/>
          <p:cNvSpPr/>
          <p:nvPr/>
        </p:nvSpPr>
        <p:spPr>
          <a:xfrm>
            <a:off x="7514830" y="1654902"/>
            <a:ext cx="935683" cy="847447"/>
          </a:xfrm>
          <a:prstGeom prst="flowChartConnector">
            <a:avLst/>
          </a:prstGeom>
          <a:solidFill>
            <a:srgbClr val="00FF00"/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5" name="Vývojový diagram: spojnice 24"/>
          <p:cNvSpPr/>
          <p:nvPr/>
        </p:nvSpPr>
        <p:spPr>
          <a:xfrm>
            <a:off x="669746" y="2013559"/>
            <a:ext cx="835223" cy="72008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6" name="Vývojový diagram: spojnice 25"/>
          <p:cNvSpPr/>
          <p:nvPr/>
        </p:nvSpPr>
        <p:spPr>
          <a:xfrm>
            <a:off x="7525815" y="3750921"/>
            <a:ext cx="941335" cy="854023"/>
          </a:xfrm>
          <a:prstGeom prst="flowChartConnector">
            <a:avLst/>
          </a:prstGeom>
          <a:solidFill>
            <a:srgbClr val="660066"/>
          </a:solidFill>
          <a:ln>
            <a:solidFill>
              <a:srgbClr val="66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3526630" y="5806308"/>
            <a:ext cx="3081449" cy="674261"/>
            <a:chOff x="4664721" y="2885356"/>
            <a:chExt cx="3081449" cy="674261"/>
          </a:xfrm>
        </p:grpSpPr>
        <p:sp>
          <p:nvSpPr>
            <p:cNvPr id="34" name="TextovéPole 33"/>
            <p:cNvSpPr txBox="1"/>
            <p:nvPr/>
          </p:nvSpPr>
          <p:spPr>
            <a:xfrm>
              <a:off x="4664721" y="2949117"/>
              <a:ext cx="2831474" cy="4616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latin typeface="Comic Sans MS" pitchFamily="66" charset="0"/>
                </a:rPr>
                <a:t>I LIKE BROWN.</a:t>
              </a:r>
              <a:endParaRPr lang="cs-CZ" sz="2400" b="1" dirty="0">
                <a:latin typeface="Comic Sans MS" pitchFamily="66" charset="0"/>
              </a:endParaRPr>
            </a:p>
          </p:txBody>
        </p:sp>
        <p:pic>
          <p:nvPicPr>
            <p:cNvPr id="39" name="Obrázek 3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6219" y="2885356"/>
              <a:ext cx="499951" cy="674261"/>
            </a:xfrm>
            <a:prstGeom prst="rect">
              <a:avLst/>
            </a:prstGeom>
          </p:spPr>
        </p:pic>
      </p:grpSp>
      <p:grpSp>
        <p:nvGrpSpPr>
          <p:cNvPr id="54" name="Skupina 53"/>
          <p:cNvGrpSpPr/>
          <p:nvPr/>
        </p:nvGrpSpPr>
        <p:grpSpPr>
          <a:xfrm>
            <a:off x="3271804" y="5861402"/>
            <a:ext cx="3239331" cy="674261"/>
            <a:chOff x="351696" y="5710296"/>
            <a:chExt cx="3239331" cy="674261"/>
          </a:xfrm>
        </p:grpSpPr>
        <p:sp>
          <p:nvSpPr>
            <p:cNvPr id="31" name="TextovéPole 30"/>
            <p:cNvSpPr txBox="1"/>
            <p:nvPr/>
          </p:nvSpPr>
          <p:spPr>
            <a:xfrm>
              <a:off x="351696" y="5736868"/>
              <a:ext cx="2940836" cy="4616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latin typeface="Comic Sans MS" pitchFamily="66" charset="0"/>
                </a:rPr>
                <a:t>I LIKE ORANGE.</a:t>
              </a:r>
              <a:endParaRPr lang="cs-CZ" sz="2400" b="1" dirty="0">
                <a:latin typeface="Comic Sans MS" pitchFamily="66" charset="0"/>
              </a:endParaRPr>
            </a:p>
          </p:txBody>
        </p:sp>
        <p:pic>
          <p:nvPicPr>
            <p:cNvPr id="42" name="Obrázek 4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91076" y="5710296"/>
              <a:ext cx="499951" cy="674261"/>
            </a:xfrm>
            <a:prstGeom prst="rect">
              <a:avLst/>
            </a:prstGeom>
          </p:spPr>
        </p:pic>
      </p:grpSp>
      <p:grpSp>
        <p:nvGrpSpPr>
          <p:cNvPr id="53" name="Skupina 52"/>
          <p:cNvGrpSpPr/>
          <p:nvPr/>
        </p:nvGrpSpPr>
        <p:grpSpPr>
          <a:xfrm>
            <a:off x="3490807" y="5681607"/>
            <a:ext cx="2642432" cy="674261"/>
            <a:chOff x="5762613" y="5682881"/>
            <a:chExt cx="2642432" cy="674261"/>
          </a:xfrm>
        </p:grpSpPr>
        <p:sp>
          <p:nvSpPr>
            <p:cNvPr id="37" name="TextovéPole 36"/>
            <p:cNvSpPr txBox="1"/>
            <p:nvPr/>
          </p:nvSpPr>
          <p:spPr>
            <a:xfrm>
              <a:off x="5762613" y="5723318"/>
              <a:ext cx="2308013" cy="4616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latin typeface="Comic Sans MS" pitchFamily="66" charset="0"/>
                </a:rPr>
                <a:t>I LIKE PINK.</a:t>
              </a:r>
              <a:endParaRPr lang="cs-CZ" sz="2400" b="1" dirty="0">
                <a:latin typeface="Comic Sans MS" pitchFamily="66" charset="0"/>
              </a:endParaRPr>
            </a:p>
          </p:txBody>
        </p:sp>
        <p:pic>
          <p:nvPicPr>
            <p:cNvPr id="43" name="Obrázek 4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05094" y="5682881"/>
              <a:ext cx="499951" cy="674261"/>
            </a:xfrm>
            <a:prstGeom prst="rect">
              <a:avLst/>
            </a:prstGeom>
          </p:spPr>
        </p:pic>
      </p:grpSp>
      <p:grpSp>
        <p:nvGrpSpPr>
          <p:cNvPr id="15" name="Skupina 14"/>
          <p:cNvGrpSpPr/>
          <p:nvPr/>
        </p:nvGrpSpPr>
        <p:grpSpPr>
          <a:xfrm>
            <a:off x="3866681" y="5759352"/>
            <a:ext cx="2520726" cy="674261"/>
            <a:chOff x="1005904" y="1972326"/>
            <a:chExt cx="2520726" cy="674261"/>
          </a:xfrm>
        </p:grpSpPr>
        <p:sp>
          <p:nvSpPr>
            <p:cNvPr id="27" name="TextovéPole 26"/>
            <p:cNvSpPr txBox="1"/>
            <p:nvPr/>
          </p:nvSpPr>
          <p:spPr>
            <a:xfrm>
              <a:off x="1005904" y="2040684"/>
              <a:ext cx="2270751" cy="4616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latin typeface="Comic Sans MS" pitchFamily="66" charset="0"/>
                </a:rPr>
                <a:t>I LIKE RED.</a:t>
              </a:r>
              <a:endParaRPr lang="cs-CZ" sz="2400" b="1" dirty="0">
                <a:latin typeface="Comic Sans MS" pitchFamily="66" charset="0"/>
              </a:endParaRPr>
            </a:p>
          </p:txBody>
        </p:sp>
        <p:pic>
          <p:nvPicPr>
            <p:cNvPr id="44" name="Obrázek 4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6679" y="1972326"/>
              <a:ext cx="499951" cy="674261"/>
            </a:xfrm>
            <a:prstGeom prst="rect">
              <a:avLst/>
            </a:prstGeom>
          </p:spPr>
        </p:pic>
      </p:grpSp>
      <p:grpSp>
        <p:nvGrpSpPr>
          <p:cNvPr id="14" name="Skupina 13"/>
          <p:cNvGrpSpPr/>
          <p:nvPr/>
        </p:nvGrpSpPr>
        <p:grpSpPr>
          <a:xfrm>
            <a:off x="3341946" y="5861402"/>
            <a:ext cx="2986427" cy="674261"/>
            <a:chOff x="5308432" y="1817252"/>
            <a:chExt cx="2986427" cy="674261"/>
          </a:xfrm>
        </p:grpSpPr>
        <p:sp>
          <p:nvSpPr>
            <p:cNvPr id="33" name="TextovéPole 32"/>
            <p:cNvSpPr txBox="1"/>
            <p:nvPr/>
          </p:nvSpPr>
          <p:spPr>
            <a:xfrm>
              <a:off x="5308432" y="1847792"/>
              <a:ext cx="2723533" cy="4616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latin typeface="Comic Sans MS" pitchFamily="66" charset="0"/>
                </a:rPr>
                <a:t>I LIKE GREEN.</a:t>
              </a:r>
              <a:endParaRPr lang="cs-CZ" sz="2400" b="1" dirty="0">
                <a:latin typeface="Comic Sans MS" pitchFamily="66" charset="0"/>
              </a:endParaRPr>
            </a:p>
          </p:txBody>
        </p:sp>
        <p:pic>
          <p:nvPicPr>
            <p:cNvPr id="45" name="Obrázek 4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94908" y="1817252"/>
              <a:ext cx="499951" cy="674261"/>
            </a:xfrm>
            <a:prstGeom prst="rect">
              <a:avLst/>
            </a:prstGeom>
          </p:spPr>
        </p:pic>
      </p:grpSp>
      <p:grpSp>
        <p:nvGrpSpPr>
          <p:cNvPr id="13" name="Skupina 12"/>
          <p:cNvGrpSpPr/>
          <p:nvPr/>
        </p:nvGrpSpPr>
        <p:grpSpPr>
          <a:xfrm>
            <a:off x="3465122" y="5787904"/>
            <a:ext cx="3087002" cy="674261"/>
            <a:chOff x="5863462" y="3861630"/>
            <a:chExt cx="3087002" cy="674261"/>
          </a:xfrm>
        </p:grpSpPr>
        <p:sp>
          <p:nvSpPr>
            <p:cNvPr id="35" name="TextovéPole 34"/>
            <p:cNvSpPr txBox="1"/>
            <p:nvPr/>
          </p:nvSpPr>
          <p:spPr>
            <a:xfrm>
              <a:off x="5863462" y="3947099"/>
              <a:ext cx="2866363" cy="4616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latin typeface="Comic Sans MS" pitchFamily="66" charset="0"/>
                </a:rPr>
                <a:t>I LIKE PURPLE.</a:t>
              </a:r>
              <a:endParaRPr lang="cs-CZ" sz="2400" b="1" dirty="0">
                <a:latin typeface="Comic Sans MS" pitchFamily="66" charset="0"/>
              </a:endParaRPr>
            </a:p>
          </p:txBody>
        </p:sp>
        <p:pic>
          <p:nvPicPr>
            <p:cNvPr id="46" name="Obrázek 4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50513" y="3861630"/>
              <a:ext cx="499951" cy="674261"/>
            </a:xfrm>
            <a:prstGeom prst="rect">
              <a:avLst/>
            </a:prstGeom>
          </p:spPr>
        </p:pic>
      </p:grpSp>
      <p:grpSp>
        <p:nvGrpSpPr>
          <p:cNvPr id="12" name="Skupina 11"/>
          <p:cNvGrpSpPr/>
          <p:nvPr/>
        </p:nvGrpSpPr>
        <p:grpSpPr>
          <a:xfrm>
            <a:off x="3429238" y="5717715"/>
            <a:ext cx="3064604" cy="674261"/>
            <a:chOff x="26472" y="2858318"/>
            <a:chExt cx="3064604" cy="674261"/>
          </a:xfrm>
        </p:grpSpPr>
        <p:sp>
          <p:nvSpPr>
            <p:cNvPr id="28" name="TextovéPole 27"/>
            <p:cNvSpPr txBox="1"/>
            <p:nvPr/>
          </p:nvSpPr>
          <p:spPr>
            <a:xfrm>
              <a:off x="26472" y="2977391"/>
              <a:ext cx="2898367" cy="4616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latin typeface="Comic Sans MS" pitchFamily="66" charset="0"/>
                </a:rPr>
                <a:t>I LIKE VIOLET.</a:t>
              </a:r>
              <a:endParaRPr lang="cs-CZ" sz="2400" b="1" dirty="0">
                <a:latin typeface="Comic Sans MS" pitchFamily="66" charset="0"/>
              </a:endParaRPr>
            </a:p>
          </p:txBody>
        </p:sp>
        <p:pic>
          <p:nvPicPr>
            <p:cNvPr id="47" name="Obrázek 4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1125" y="2858318"/>
              <a:ext cx="499951" cy="674261"/>
            </a:xfrm>
            <a:prstGeom prst="rect">
              <a:avLst/>
            </a:prstGeom>
          </p:spPr>
        </p:pic>
      </p:grpSp>
      <p:grpSp>
        <p:nvGrpSpPr>
          <p:cNvPr id="11" name="Skupina 10"/>
          <p:cNvGrpSpPr/>
          <p:nvPr/>
        </p:nvGrpSpPr>
        <p:grpSpPr>
          <a:xfrm>
            <a:off x="3263872" y="5827710"/>
            <a:ext cx="2869367" cy="674261"/>
            <a:chOff x="-28266" y="3930683"/>
            <a:chExt cx="2869367" cy="674261"/>
          </a:xfrm>
        </p:grpSpPr>
        <p:sp>
          <p:nvSpPr>
            <p:cNvPr id="29" name="TextovéPole 28"/>
            <p:cNvSpPr txBox="1"/>
            <p:nvPr/>
          </p:nvSpPr>
          <p:spPr>
            <a:xfrm>
              <a:off x="-28266" y="4000258"/>
              <a:ext cx="2617827" cy="4616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latin typeface="Comic Sans MS" pitchFamily="66" charset="0"/>
                </a:rPr>
                <a:t>I LIKE BLACK.</a:t>
              </a:r>
              <a:endParaRPr lang="cs-CZ" sz="2400" b="1" dirty="0">
                <a:latin typeface="Comic Sans MS" pitchFamily="66" charset="0"/>
              </a:endParaRPr>
            </a:p>
          </p:txBody>
        </p:sp>
        <p:pic>
          <p:nvPicPr>
            <p:cNvPr id="48" name="Obrázek 4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41150" y="3930683"/>
              <a:ext cx="499951" cy="674261"/>
            </a:xfrm>
            <a:prstGeom prst="rect">
              <a:avLst/>
            </a:prstGeom>
          </p:spPr>
        </p:pic>
      </p:grpSp>
      <p:grpSp>
        <p:nvGrpSpPr>
          <p:cNvPr id="4" name="Skupina 3"/>
          <p:cNvGrpSpPr/>
          <p:nvPr/>
        </p:nvGrpSpPr>
        <p:grpSpPr>
          <a:xfrm>
            <a:off x="3090447" y="5806308"/>
            <a:ext cx="2684031" cy="674261"/>
            <a:chOff x="2058191" y="2149442"/>
            <a:chExt cx="2684031" cy="674261"/>
          </a:xfrm>
        </p:grpSpPr>
        <p:sp>
          <p:nvSpPr>
            <p:cNvPr id="30" name="TextovéPole 29"/>
            <p:cNvSpPr txBox="1"/>
            <p:nvPr/>
          </p:nvSpPr>
          <p:spPr>
            <a:xfrm>
              <a:off x="2058191" y="2149442"/>
              <a:ext cx="2374272" cy="4616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latin typeface="Comic Sans MS" pitchFamily="66" charset="0"/>
                </a:rPr>
                <a:t>I LIKE BLUE.</a:t>
              </a:r>
              <a:endParaRPr lang="cs-CZ" sz="2400" b="1" dirty="0">
                <a:latin typeface="Comic Sans MS" pitchFamily="66" charset="0"/>
              </a:endParaRPr>
            </a:p>
          </p:txBody>
        </p:sp>
        <p:pic>
          <p:nvPicPr>
            <p:cNvPr id="49" name="Obrázek 4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42271" y="2149442"/>
              <a:ext cx="499951" cy="674261"/>
            </a:xfrm>
            <a:prstGeom prst="rect">
              <a:avLst/>
            </a:prstGeom>
          </p:spPr>
        </p:pic>
      </p:grpSp>
      <p:grpSp>
        <p:nvGrpSpPr>
          <p:cNvPr id="9" name="Skupina 8"/>
          <p:cNvGrpSpPr/>
          <p:nvPr/>
        </p:nvGrpSpPr>
        <p:grpSpPr>
          <a:xfrm>
            <a:off x="3128681" y="5617020"/>
            <a:ext cx="3129016" cy="674261"/>
            <a:chOff x="5117441" y="513853"/>
            <a:chExt cx="3129016" cy="674261"/>
          </a:xfrm>
        </p:grpSpPr>
        <p:sp>
          <p:nvSpPr>
            <p:cNvPr id="32" name="TextovéPole 31"/>
            <p:cNvSpPr txBox="1"/>
            <p:nvPr/>
          </p:nvSpPr>
          <p:spPr>
            <a:xfrm>
              <a:off x="5117441" y="677886"/>
              <a:ext cx="2879041" cy="4616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latin typeface="Comic Sans MS" pitchFamily="66" charset="0"/>
                </a:rPr>
                <a:t>I LIKE YELLOW.</a:t>
              </a:r>
              <a:endParaRPr lang="cs-CZ" sz="2400" b="1" dirty="0">
                <a:latin typeface="Comic Sans MS" pitchFamily="66" charset="0"/>
              </a:endParaRPr>
            </a:p>
          </p:txBody>
        </p:sp>
        <p:pic>
          <p:nvPicPr>
            <p:cNvPr id="50" name="Obrázek 4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46506" y="513853"/>
              <a:ext cx="499951" cy="674261"/>
            </a:xfrm>
            <a:prstGeom prst="rect">
              <a:avLst/>
            </a:prstGeom>
          </p:spPr>
        </p:pic>
      </p:grpSp>
      <p:grpSp>
        <p:nvGrpSpPr>
          <p:cNvPr id="7" name="Skupina 6"/>
          <p:cNvGrpSpPr/>
          <p:nvPr/>
        </p:nvGrpSpPr>
        <p:grpSpPr>
          <a:xfrm>
            <a:off x="3414697" y="5633601"/>
            <a:ext cx="2967212" cy="674261"/>
            <a:chOff x="4685540" y="3709230"/>
            <a:chExt cx="2967212" cy="674261"/>
          </a:xfrm>
        </p:grpSpPr>
        <p:sp>
          <p:nvSpPr>
            <p:cNvPr id="36" name="TextovéPole 35"/>
            <p:cNvSpPr txBox="1"/>
            <p:nvPr/>
          </p:nvSpPr>
          <p:spPr>
            <a:xfrm>
              <a:off x="4685540" y="3857165"/>
              <a:ext cx="2717237" cy="4616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latin typeface="Comic Sans MS" pitchFamily="66" charset="0"/>
                </a:rPr>
                <a:t>I LIKE WHITE.</a:t>
              </a:r>
              <a:endParaRPr lang="cs-CZ" sz="2400" b="1" dirty="0">
                <a:latin typeface="Comic Sans MS" pitchFamily="66" charset="0"/>
              </a:endParaRPr>
            </a:p>
          </p:txBody>
        </p:sp>
        <p:pic>
          <p:nvPicPr>
            <p:cNvPr id="52" name="Obrázek 5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52801" y="3709230"/>
              <a:ext cx="499951" cy="674261"/>
            </a:xfrm>
            <a:prstGeom prst="rect">
              <a:avLst/>
            </a:prstGeom>
          </p:spPr>
        </p:pic>
      </p:grpSp>
      <p:grpSp>
        <p:nvGrpSpPr>
          <p:cNvPr id="8" name="Skupina 7"/>
          <p:cNvGrpSpPr/>
          <p:nvPr/>
        </p:nvGrpSpPr>
        <p:grpSpPr>
          <a:xfrm>
            <a:off x="387232" y="1229236"/>
            <a:ext cx="2703215" cy="688905"/>
            <a:chOff x="249036" y="1205016"/>
            <a:chExt cx="2703215" cy="688905"/>
          </a:xfrm>
        </p:grpSpPr>
        <p:sp>
          <p:nvSpPr>
            <p:cNvPr id="38" name="TextovéPole 37"/>
            <p:cNvSpPr txBox="1"/>
            <p:nvPr/>
          </p:nvSpPr>
          <p:spPr>
            <a:xfrm>
              <a:off x="249036" y="1205016"/>
              <a:ext cx="2453240" cy="4616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latin typeface="Comic Sans MS" pitchFamily="66" charset="0"/>
                </a:rPr>
                <a:t>I LIKE GREY.</a:t>
              </a:r>
              <a:endParaRPr lang="cs-CZ" sz="2400" b="1" dirty="0">
                <a:latin typeface="Comic Sans MS" pitchFamily="66" charset="0"/>
              </a:endParaRPr>
            </a:p>
          </p:txBody>
        </p:sp>
        <p:pic>
          <p:nvPicPr>
            <p:cNvPr id="51" name="Obrázek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52300" y="1219660"/>
              <a:ext cx="499951" cy="67426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75406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Zkosené hrany 40"/>
          <p:cNvSpPr/>
          <p:nvPr/>
        </p:nvSpPr>
        <p:spPr>
          <a:xfrm>
            <a:off x="2568862" y="6079353"/>
            <a:ext cx="1253204" cy="576064"/>
          </a:xfrm>
          <a:prstGeom prst="beve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RED.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33946"/>
            <a:ext cx="1296144" cy="1491744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2627782" y="260648"/>
            <a:ext cx="5104694" cy="1080119"/>
          </a:xfrm>
          <a:prstGeom prst="cloudCallout">
            <a:avLst>
              <a:gd name="adj1" fmla="val -66316"/>
              <a:gd name="adj2" fmla="val -12216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MAKE SENTENCES.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1" name="Zkosené hrany 10"/>
          <p:cNvSpPr/>
          <p:nvPr/>
        </p:nvSpPr>
        <p:spPr>
          <a:xfrm>
            <a:off x="254523" y="6079353"/>
            <a:ext cx="792088" cy="576064"/>
          </a:xfrm>
          <a:prstGeom prst="beve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</a:p>
        </p:txBody>
      </p:sp>
      <p:sp>
        <p:nvSpPr>
          <p:cNvPr id="12" name="Zkosené hrany 11"/>
          <p:cNvSpPr/>
          <p:nvPr/>
        </p:nvSpPr>
        <p:spPr>
          <a:xfrm>
            <a:off x="272716" y="6051761"/>
            <a:ext cx="792088" cy="576064"/>
          </a:xfrm>
          <a:prstGeom prst="beve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</a:p>
        </p:txBody>
      </p:sp>
      <p:sp>
        <p:nvSpPr>
          <p:cNvPr id="14" name="Zkosené hrany 13"/>
          <p:cNvSpPr/>
          <p:nvPr/>
        </p:nvSpPr>
        <p:spPr>
          <a:xfrm>
            <a:off x="272716" y="6051761"/>
            <a:ext cx="792088" cy="576064"/>
          </a:xfrm>
          <a:prstGeom prst="beve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</a:p>
        </p:txBody>
      </p:sp>
      <p:sp>
        <p:nvSpPr>
          <p:cNvPr id="15" name="Zkosené hrany 14"/>
          <p:cNvSpPr/>
          <p:nvPr/>
        </p:nvSpPr>
        <p:spPr>
          <a:xfrm>
            <a:off x="249052" y="6051761"/>
            <a:ext cx="792088" cy="576064"/>
          </a:xfrm>
          <a:prstGeom prst="beve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</a:p>
        </p:txBody>
      </p:sp>
      <p:sp>
        <p:nvSpPr>
          <p:cNvPr id="16" name="Zkosené hrany 15"/>
          <p:cNvSpPr/>
          <p:nvPr/>
        </p:nvSpPr>
        <p:spPr>
          <a:xfrm>
            <a:off x="249052" y="6071293"/>
            <a:ext cx="792088" cy="576064"/>
          </a:xfrm>
          <a:prstGeom prst="beve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</a:p>
        </p:txBody>
      </p:sp>
      <p:sp>
        <p:nvSpPr>
          <p:cNvPr id="17" name="Zkosené hrany 16"/>
          <p:cNvSpPr/>
          <p:nvPr/>
        </p:nvSpPr>
        <p:spPr>
          <a:xfrm>
            <a:off x="272716" y="6020838"/>
            <a:ext cx="792088" cy="576064"/>
          </a:xfrm>
          <a:prstGeom prst="beve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</a:p>
        </p:txBody>
      </p:sp>
      <p:sp>
        <p:nvSpPr>
          <p:cNvPr id="18" name="Zkosené hrany 17"/>
          <p:cNvSpPr/>
          <p:nvPr/>
        </p:nvSpPr>
        <p:spPr>
          <a:xfrm>
            <a:off x="1210742" y="6072587"/>
            <a:ext cx="1036704" cy="576064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</a:p>
        </p:txBody>
      </p:sp>
      <p:sp>
        <p:nvSpPr>
          <p:cNvPr id="19" name="Zkosené hrany 18"/>
          <p:cNvSpPr/>
          <p:nvPr/>
        </p:nvSpPr>
        <p:spPr>
          <a:xfrm>
            <a:off x="1227340" y="6078176"/>
            <a:ext cx="1062560" cy="576064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</a:p>
        </p:txBody>
      </p:sp>
      <p:sp>
        <p:nvSpPr>
          <p:cNvPr id="20" name="Zkosené hrany 19"/>
          <p:cNvSpPr/>
          <p:nvPr/>
        </p:nvSpPr>
        <p:spPr>
          <a:xfrm>
            <a:off x="1253196" y="6051761"/>
            <a:ext cx="1036704" cy="576064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</a:p>
        </p:txBody>
      </p:sp>
      <p:sp>
        <p:nvSpPr>
          <p:cNvPr id="21" name="Zkosené hrany 20"/>
          <p:cNvSpPr/>
          <p:nvPr/>
        </p:nvSpPr>
        <p:spPr>
          <a:xfrm>
            <a:off x="1253196" y="6006856"/>
            <a:ext cx="1048705" cy="576064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</a:p>
        </p:txBody>
      </p:sp>
      <p:sp>
        <p:nvSpPr>
          <p:cNvPr id="22" name="Zkosené hrany 21"/>
          <p:cNvSpPr/>
          <p:nvPr/>
        </p:nvSpPr>
        <p:spPr>
          <a:xfrm>
            <a:off x="1227340" y="6067279"/>
            <a:ext cx="1062560" cy="576064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</a:p>
        </p:txBody>
      </p:sp>
      <p:sp>
        <p:nvSpPr>
          <p:cNvPr id="23" name="Zkosené hrany 22"/>
          <p:cNvSpPr/>
          <p:nvPr/>
        </p:nvSpPr>
        <p:spPr>
          <a:xfrm>
            <a:off x="1253196" y="6051761"/>
            <a:ext cx="1116124" cy="576064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</a:p>
        </p:txBody>
      </p:sp>
      <p:sp>
        <p:nvSpPr>
          <p:cNvPr id="24" name="Zkosené hrany 23"/>
          <p:cNvSpPr/>
          <p:nvPr/>
        </p:nvSpPr>
        <p:spPr>
          <a:xfrm>
            <a:off x="7115384" y="6006856"/>
            <a:ext cx="622029" cy="576064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25" name="Zkosené hrany 24"/>
          <p:cNvSpPr/>
          <p:nvPr/>
        </p:nvSpPr>
        <p:spPr>
          <a:xfrm>
            <a:off x="7992839" y="6027231"/>
            <a:ext cx="978387" cy="576064"/>
          </a:xfrm>
          <a:prstGeom prst="bevel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PEN.</a:t>
            </a:r>
          </a:p>
        </p:txBody>
      </p:sp>
      <p:sp>
        <p:nvSpPr>
          <p:cNvPr id="26" name="Zkosené hrany 25"/>
          <p:cNvSpPr/>
          <p:nvPr/>
        </p:nvSpPr>
        <p:spPr>
          <a:xfrm>
            <a:off x="7110448" y="6016963"/>
            <a:ext cx="622029" cy="576064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27" name="Zkosené hrany 26"/>
          <p:cNvSpPr/>
          <p:nvPr/>
        </p:nvSpPr>
        <p:spPr>
          <a:xfrm>
            <a:off x="7110447" y="6071293"/>
            <a:ext cx="622029" cy="576064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28" name="Zkosené hrany 27"/>
          <p:cNvSpPr/>
          <p:nvPr/>
        </p:nvSpPr>
        <p:spPr>
          <a:xfrm>
            <a:off x="7110448" y="6027231"/>
            <a:ext cx="622029" cy="576064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29" name="Zkosené hrany 28"/>
          <p:cNvSpPr/>
          <p:nvPr/>
        </p:nvSpPr>
        <p:spPr>
          <a:xfrm>
            <a:off x="7020272" y="6078176"/>
            <a:ext cx="622029" cy="576064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30" name="Zkosené hrany 29"/>
          <p:cNvSpPr/>
          <p:nvPr/>
        </p:nvSpPr>
        <p:spPr>
          <a:xfrm>
            <a:off x="7188260" y="6078176"/>
            <a:ext cx="622029" cy="576064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31" name="Zkosené hrany 30"/>
          <p:cNvSpPr/>
          <p:nvPr/>
        </p:nvSpPr>
        <p:spPr>
          <a:xfrm>
            <a:off x="7972024" y="6056326"/>
            <a:ext cx="1054875" cy="576064"/>
          </a:xfrm>
          <a:prstGeom prst="bevel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PEN.</a:t>
            </a:r>
          </a:p>
        </p:txBody>
      </p:sp>
      <p:sp>
        <p:nvSpPr>
          <p:cNvPr id="32" name="Zkosené hrany 31"/>
          <p:cNvSpPr/>
          <p:nvPr/>
        </p:nvSpPr>
        <p:spPr>
          <a:xfrm>
            <a:off x="7874951" y="6027231"/>
            <a:ext cx="1135750" cy="576064"/>
          </a:xfrm>
          <a:prstGeom prst="bevel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BALL.</a:t>
            </a:r>
          </a:p>
        </p:txBody>
      </p:sp>
      <p:sp>
        <p:nvSpPr>
          <p:cNvPr id="33" name="Zkosené hrany 32"/>
          <p:cNvSpPr/>
          <p:nvPr/>
        </p:nvSpPr>
        <p:spPr>
          <a:xfrm>
            <a:off x="7940506" y="5969979"/>
            <a:ext cx="1086393" cy="576064"/>
          </a:xfrm>
          <a:prstGeom prst="bevel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CAT.</a:t>
            </a:r>
          </a:p>
        </p:txBody>
      </p:sp>
      <p:sp>
        <p:nvSpPr>
          <p:cNvPr id="34" name="Zkosené hrany 33"/>
          <p:cNvSpPr/>
          <p:nvPr/>
        </p:nvSpPr>
        <p:spPr>
          <a:xfrm>
            <a:off x="8073412" y="6006856"/>
            <a:ext cx="966503" cy="576064"/>
          </a:xfrm>
          <a:prstGeom prst="bevel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CAT.</a:t>
            </a:r>
          </a:p>
        </p:txBody>
      </p:sp>
      <p:sp>
        <p:nvSpPr>
          <p:cNvPr id="35" name="Zkosené hrany 34"/>
          <p:cNvSpPr/>
          <p:nvPr/>
        </p:nvSpPr>
        <p:spPr>
          <a:xfrm>
            <a:off x="7823892" y="6000484"/>
            <a:ext cx="1129063" cy="576064"/>
          </a:xfrm>
          <a:prstGeom prst="bevel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BALL.</a:t>
            </a:r>
          </a:p>
        </p:txBody>
      </p:sp>
      <p:sp>
        <p:nvSpPr>
          <p:cNvPr id="36" name="Zkosené hrany 35"/>
          <p:cNvSpPr/>
          <p:nvPr/>
        </p:nvSpPr>
        <p:spPr>
          <a:xfrm>
            <a:off x="2627782" y="6043755"/>
            <a:ext cx="1253204" cy="576064"/>
          </a:xfrm>
          <a:prstGeom prst="beve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BLACK.</a:t>
            </a:r>
          </a:p>
        </p:txBody>
      </p:sp>
      <p:sp>
        <p:nvSpPr>
          <p:cNvPr id="37" name="Zkosené hrany 36"/>
          <p:cNvSpPr/>
          <p:nvPr/>
        </p:nvSpPr>
        <p:spPr>
          <a:xfrm>
            <a:off x="2554990" y="6026262"/>
            <a:ext cx="1678131" cy="576064"/>
          </a:xfrm>
          <a:prstGeom prst="beve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YELLOW.</a:t>
            </a:r>
          </a:p>
        </p:txBody>
      </p:sp>
      <p:sp>
        <p:nvSpPr>
          <p:cNvPr id="38" name="Zkosené hrany 37"/>
          <p:cNvSpPr/>
          <p:nvPr/>
        </p:nvSpPr>
        <p:spPr>
          <a:xfrm>
            <a:off x="2738311" y="6006856"/>
            <a:ext cx="1253204" cy="576064"/>
          </a:xfrm>
          <a:prstGeom prst="beve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BLUE.</a:t>
            </a:r>
          </a:p>
        </p:txBody>
      </p:sp>
      <p:sp>
        <p:nvSpPr>
          <p:cNvPr id="39" name="Zkosené hrany 38"/>
          <p:cNvSpPr/>
          <p:nvPr/>
        </p:nvSpPr>
        <p:spPr>
          <a:xfrm>
            <a:off x="2738311" y="6041435"/>
            <a:ext cx="1388450" cy="576064"/>
          </a:xfrm>
          <a:prstGeom prst="beve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GREEN.</a:t>
            </a:r>
          </a:p>
        </p:txBody>
      </p:sp>
      <p:sp>
        <p:nvSpPr>
          <p:cNvPr id="40" name="Zkosené hrany 39"/>
          <p:cNvSpPr/>
          <p:nvPr/>
        </p:nvSpPr>
        <p:spPr>
          <a:xfrm>
            <a:off x="2656897" y="6048729"/>
            <a:ext cx="1460844" cy="576064"/>
          </a:xfrm>
          <a:prstGeom prst="beve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VIOLET.</a:t>
            </a:r>
          </a:p>
        </p:txBody>
      </p:sp>
      <p:sp>
        <p:nvSpPr>
          <p:cNvPr id="42" name="Zkosené hrany 41"/>
          <p:cNvSpPr/>
          <p:nvPr/>
        </p:nvSpPr>
        <p:spPr>
          <a:xfrm>
            <a:off x="4927147" y="6051761"/>
            <a:ext cx="792088" cy="576064"/>
          </a:xfrm>
          <a:prstGeom prst="beve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</a:p>
        </p:txBody>
      </p:sp>
      <p:sp>
        <p:nvSpPr>
          <p:cNvPr id="43" name="Zkosené hrany 42"/>
          <p:cNvSpPr/>
          <p:nvPr/>
        </p:nvSpPr>
        <p:spPr>
          <a:xfrm>
            <a:off x="4927147" y="6075351"/>
            <a:ext cx="792088" cy="576064"/>
          </a:xfrm>
          <a:prstGeom prst="beve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</a:p>
        </p:txBody>
      </p:sp>
      <p:sp>
        <p:nvSpPr>
          <p:cNvPr id="44" name="Zkosené hrany 43"/>
          <p:cNvSpPr/>
          <p:nvPr/>
        </p:nvSpPr>
        <p:spPr>
          <a:xfrm>
            <a:off x="4843199" y="6018225"/>
            <a:ext cx="792088" cy="576064"/>
          </a:xfrm>
          <a:prstGeom prst="beve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</a:p>
        </p:txBody>
      </p:sp>
      <p:sp>
        <p:nvSpPr>
          <p:cNvPr id="45" name="Zkosené hrany 44"/>
          <p:cNvSpPr/>
          <p:nvPr/>
        </p:nvSpPr>
        <p:spPr>
          <a:xfrm>
            <a:off x="5018339" y="5984792"/>
            <a:ext cx="792088" cy="576064"/>
          </a:xfrm>
          <a:prstGeom prst="beve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</a:p>
        </p:txBody>
      </p:sp>
      <p:sp>
        <p:nvSpPr>
          <p:cNvPr id="46" name="Zkosené hrany 45"/>
          <p:cNvSpPr/>
          <p:nvPr/>
        </p:nvSpPr>
        <p:spPr>
          <a:xfrm>
            <a:off x="5018339" y="6034993"/>
            <a:ext cx="792088" cy="576064"/>
          </a:xfrm>
          <a:prstGeom prst="beve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</a:p>
        </p:txBody>
      </p:sp>
      <p:sp>
        <p:nvSpPr>
          <p:cNvPr id="47" name="Zkosené hrany 46"/>
          <p:cNvSpPr/>
          <p:nvPr/>
        </p:nvSpPr>
        <p:spPr>
          <a:xfrm>
            <a:off x="5018339" y="6048969"/>
            <a:ext cx="792088" cy="576064"/>
          </a:xfrm>
          <a:prstGeom prst="beve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</a:p>
        </p:txBody>
      </p:sp>
      <p:sp>
        <p:nvSpPr>
          <p:cNvPr id="48" name="Srdce 47"/>
          <p:cNvSpPr/>
          <p:nvPr/>
        </p:nvSpPr>
        <p:spPr>
          <a:xfrm>
            <a:off x="200708" y="2560359"/>
            <a:ext cx="468052" cy="459057"/>
          </a:xfrm>
          <a:prstGeom prst="hear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9" name="Srdce 48"/>
          <p:cNvSpPr/>
          <p:nvPr/>
        </p:nvSpPr>
        <p:spPr>
          <a:xfrm>
            <a:off x="156664" y="3969142"/>
            <a:ext cx="501053" cy="508924"/>
          </a:xfrm>
          <a:prstGeom prst="hear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0" name="Srdce 49"/>
          <p:cNvSpPr/>
          <p:nvPr/>
        </p:nvSpPr>
        <p:spPr>
          <a:xfrm>
            <a:off x="212051" y="1848089"/>
            <a:ext cx="479495" cy="463601"/>
          </a:xfrm>
          <a:prstGeom prst="hear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51" name="Srdce 50"/>
          <p:cNvSpPr/>
          <p:nvPr/>
        </p:nvSpPr>
        <p:spPr>
          <a:xfrm>
            <a:off x="115539" y="4651032"/>
            <a:ext cx="513368" cy="492049"/>
          </a:xfrm>
          <a:prstGeom prst="hear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2" name="Srdce 51"/>
          <p:cNvSpPr/>
          <p:nvPr/>
        </p:nvSpPr>
        <p:spPr>
          <a:xfrm>
            <a:off x="149243" y="5328311"/>
            <a:ext cx="479495" cy="500177"/>
          </a:xfrm>
          <a:prstGeom prst="hear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3" name="Srdce 52"/>
          <p:cNvSpPr/>
          <p:nvPr/>
        </p:nvSpPr>
        <p:spPr>
          <a:xfrm>
            <a:off x="176692" y="3271939"/>
            <a:ext cx="460996" cy="482770"/>
          </a:xfrm>
          <a:prstGeom prst="hear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4" name="Zkosené hrany 53"/>
          <p:cNvSpPr/>
          <p:nvPr/>
        </p:nvSpPr>
        <p:spPr>
          <a:xfrm>
            <a:off x="5872635" y="6056326"/>
            <a:ext cx="1116124" cy="576064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HAVE</a:t>
            </a:r>
          </a:p>
        </p:txBody>
      </p:sp>
      <p:sp>
        <p:nvSpPr>
          <p:cNvPr id="55" name="Zkosené hrany 54"/>
          <p:cNvSpPr/>
          <p:nvPr/>
        </p:nvSpPr>
        <p:spPr>
          <a:xfrm>
            <a:off x="5857062" y="6027231"/>
            <a:ext cx="1116124" cy="576064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HAVE</a:t>
            </a:r>
          </a:p>
        </p:txBody>
      </p:sp>
      <p:sp>
        <p:nvSpPr>
          <p:cNvPr id="56" name="Zkosené hrany 55"/>
          <p:cNvSpPr/>
          <p:nvPr/>
        </p:nvSpPr>
        <p:spPr>
          <a:xfrm>
            <a:off x="5850994" y="6013908"/>
            <a:ext cx="1116124" cy="576064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HAVE</a:t>
            </a:r>
          </a:p>
        </p:txBody>
      </p:sp>
      <p:sp>
        <p:nvSpPr>
          <p:cNvPr id="57" name="Zkosené hrany 56"/>
          <p:cNvSpPr/>
          <p:nvPr/>
        </p:nvSpPr>
        <p:spPr>
          <a:xfrm>
            <a:off x="5890267" y="6088403"/>
            <a:ext cx="1116124" cy="576064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HAVE</a:t>
            </a:r>
          </a:p>
        </p:txBody>
      </p:sp>
      <p:sp>
        <p:nvSpPr>
          <p:cNvPr id="58" name="Zkosené hrany 57"/>
          <p:cNvSpPr/>
          <p:nvPr/>
        </p:nvSpPr>
        <p:spPr>
          <a:xfrm>
            <a:off x="5850994" y="6084567"/>
            <a:ext cx="1116124" cy="576064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HAVE</a:t>
            </a:r>
          </a:p>
        </p:txBody>
      </p:sp>
      <p:sp>
        <p:nvSpPr>
          <p:cNvPr id="59" name="Zkosené hrany 58"/>
          <p:cNvSpPr/>
          <p:nvPr/>
        </p:nvSpPr>
        <p:spPr>
          <a:xfrm>
            <a:off x="5890267" y="6083153"/>
            <a:ext cx="1116124" cy="576064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Comic Sans MS" pitchFamily="66" charset="0"/>
              </a:rPr>
              <a:t>HAVE</a:t>
            </a:r>
          </a:p>
        </p:txBody>
      </p:sp>
      <p:pic>
        <p:nvPicPr>
          <p:cNvPr id="60" name="Obrázek 5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018" y="1485805"/>
            <a:ext cx="395321" cy="400750"/>
          </a:xfrm>
          <a:prstGeom prst="rect">
            <a:avLst/>
          </a:prstGeom>
        </p:spPr>
      </p:pic>
      <p:pic>
        <p:nvPicPr>
          <p:cNvPr id="61" name="Obrázek 6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897" y="1948856"/>
            <a:ext cx="413386" cy="725669"/>
          </a:xfrm>
          <a:prstGeom prst="rect">
            <a:avLst/>
          </a:prstGeom>
        </p:spPr>
      </p:pic>
      <p:pic>
        <p:nvPicPr>
          <p:cNvPr id="62" name="Obrázek 6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775" y="2834647"/>
            <a:ext cx="297595" cy="615639"/>
          </a:xfrm>
          <a:prstGeom prst="rect">
            <a:avLst/>
          </a:prstGeom>
        </p:spPr>
      </p:pic>
      <p:pic>
        <p:nvPicPr>
          <p:cNvPr id="63" name="Obrázek 6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9355" y="5266770"/>
            <a:ext cx="331963" cy="686737"/>
          </a:xfrm>
          <a:prstGeom prst="rect">
            <a:avLst/>
          </a:prstGeom>
        </p:spPr>
      </p:pic>
      <p:pic>
        <p:nvPicPr>
          <p:cNvPr id="64" name="Obrázek 6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897" y="4474220"/>
            <a:ext cx="380267" cy="667531"/>
          </a:xfrm>
          <a:prstGeom prst="rect">
            <a:avLst/>
          </a:prstGeom>
        </p:spPr>
      </p:pic>
      <p:pic>
        <p:nvPicPr>
          <p:cNvPr id="65" name="Obrázek 6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897" y="3781914"/>
            <a:ext cx="426526" cy="432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540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33946"/>
            <a:ext cx="1296144" cy="1491744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2627782" y="260648"/>
            <a:ext cx="3888434" cy="1080119"/>
          </a:xfrm>
          <a:prstGeom prst="cloudCallout">
            <a:avLst>
              <a:gd name="adj1" fmla="val -66316"/>
              <a:gd name="adj2" fmla="val -12216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TRANSLATE.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71097" y="2018540"/>
            <a:ext cx="3408816" cy="648072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MÁM MÍČ</a:t>
            </a:r>
            <a:r>
              <a:rPr lang="cs-CZ" sz="32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359621" y="2857752"/>
            <a:ext cx="3816424" cy="648072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LÍBÍ SE MI MÍČ</a:t>
            </a:r>
            <a:r>
              <a:rPr lang="cs-CZ" sz="32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6" name="Zaoblený obdélník 5"/>
          <p:cNvSpPr/>
          <p:nvPr/>
        </p:nvSpPr>
        <p:spPr>
          <a:xfrm>
            <a:off x="3929867" y="2018540"/>
            <a:ext cx="4967306" cy="648072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LÍBÍ SE MI ČERVENÁ.</a:t>
            </a:r>
            <a:endParaRPr lang="cs-CZ" sz="3200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4311969" y="2852995"/>
            <a:ext cx="4549290" cy="648072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MÁM MODRÝ MÍČ</a:t>
            </a:r>
            <a:r>
              <a:rPr lang="cs-CZ" sz="32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400887" y="3789040"/>
            <a:ext cx="3168352" cy="648072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MÁM PERO</a:t>
            </a:r>
            <a:r>
              <a:rPr lang="cs-CZ" sz="32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3906497" y="3789040"/>
            <a:ext cx="4954762" cy="648072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MÁM RÁD KOČKU</a:t>
            </a:r>
            <a:r>
              <a:rPr lang="cs-CZ" sz="32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10" name="Zaoblený obdélník 9"/>
          <p:cNvSpPr/>
          <p:nvPr/>
        </p:nvSpPr>
        <p:spPr>
          <a:xfrm>
            <a:off x="326441" y="4653136"/>
            <a:ext cx="4392486" cy="648072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MÁM RÁD ČERNOU.</a:t>
            </a:r>
            <a:endParaRPr lang="cs-CZ" sz="3200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4896126" y="4653136"/>
            <a:ext cx="3965133" cy="648072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MÁM BÍLÉ PERO.</a:t>
            </a:r>
            <a:endParaRPr lang="cs-CZ" sz="3200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233561" y="5529456"/>
            <a:ext cx="8676875" cy="648072"/>
          </a:xfrm>
          <a:prstGeom prst="roundRect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LÍBÍ SE MI ŽLUTÉ PERO A HNĚDÝ MÍČ.</a:t>
            </a:r>
            <a:endParaRPr lang="cs-CZ" sz="3200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5714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1149121"/>
            <a:ext cx="756084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Obrazový materiál čerpaný  z otevřené galerie na www -  </a:t>
            </a:r>
            <a:r>
              <a:rPr lang="cs-CZ" sz="2400" dirty="0" smtClean="0">
                <a:hlinkClick r:id="rId2"/>
              </a:rPr>
              <a:t>http://office.microsoft.com</a:t>
            </a:r>
            <a:r>
              <a:rPr lang="cs-CZ" sz="2400" dirty="0" smtClean="0"/>
              <a:t> 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MC900411642 (kočka Linda)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MC900320434 (bílý míč)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MC90027356 (hnědá kočka)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MC900307734 (bílé pero)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/>
              <a:t>MC90027359 (bílá kočka</a:t>
            </a:r>
            <a:r>
              <a:rPr lang="cs-CZ" sz="2400" dirty="0" smtClean="0"/>
              <a:t>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MC900334374 (srdce)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400" dirty="0"/>
          </a:p>
          <a:p>
            <a:pPr marL="342900" indent="-342900">
              <a:buFont typeface="Arial" pitchFamily="34" charset="0"/>
              <a:buChar char="•"/>
            </a:pPr>
            <a:endParaRPr lang="cs-CZ" sz="2400" dirty="0" smtClean="0"/>
          </a:p>
        </p:txBody>
      </p:sp>
      <p:sp>
        <p:nvSpPr>
          <p:cNvPr id="3" name="Obdélník 2"/>
          <p:cNvSpPr/>
          <p:nvPr/>
        </p:nvSpPr>
        <p:spPr>
          <a:xfrm>
            <a:off x="1259631" y="351691"/>
            <a:ext cx="6696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800" b="1" dirty="0" smtClean="0"/>
              <a:t>Použité zdroje: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11043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>
    <a:spDef>
      <a:spPr>
        <a:solidFill>
          <a:srgbClr val="00B0F0"/>
        </a:solidFill>
        <a:ln>
          <a:solidFill>
            <a:schemeClr val="tx1"/>
          </a:solidFill>
        </a:ln>
      </a:spPr>
      <a:bodyPr rtlCol="0" anchor="ctr"/>
      <a:lstStyle>
        <a:defPPr algn="ctr">
          <a:defRPr sz="2400" b="1" dirty="0" smtClean="0">
            <a:solidFill>
              <a:schemeClr val="tx1"/>
            </a:solidFill>
            <a:latin typeface="Comic Sans MS" pitchFamily="66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533</TotalTime>
  <Words>305</Words>
  <Application>Microsoft Office PowerPoint</Application>
  <PresentationFormat>Předvádění na obrazovce (4:3)</PresentationFormat>
  <Paragraphs>93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Prezentace aplikace PowerPoint</vt:lpstr>
      <vt:lpstr>VYJMENOVANÁ  SLOVA PO 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pc</cp:lastModifiedBy>
  <cp:revision>57</cp:revision>
  <dcterms:created xsi:type="dcterms:W3CDTF">2012-09-11T13:55:05Z</dcterms:created>
  <dcterms:modified xsi:type="dcterms:W3CDTF">2012-11-02T12:48:23Z</dcterms:modified>
</cp:coreProperties>
</file>