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294" r:id="rId5"/>
    <p:sldId id="295" r:id="rId6"/>
    <p:sldId id="296" r:id="rId7"/>
    <p:sldId id="298" r:id="rId8"/>
    <p:sldId id="299" r:id="rId9"/>
    <p:sldId id="293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294"/>
            <p14:sldId id="295"/>
            <p14:sldId id="296"/>
            <p14:sldId id="298"/>
            <p14:sldId id="299"/>
          </p14:sldIdLst>
        </p14:section>
        <p14:section name="Oddíl bez názvu" id="{3FFA400A-B681-47F4-8C81-DA65089FB352}">
          <p14:sldIdLst>
            <p14:sldId id="293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A6EC"/>
    <a:srgbClr val="CC66FF"/>
    <a:srgbClr val="00FF00"/>
    <a:srgbClr val="F88008"/>
    <a:srgbClr val="660066"/>
    <a:srgbClr val="E1C5A7"/>
    <a:srgbClr val="FD4A03"/>
    <a:srgbClr val="FF7C80"/>
    <a:srgbClr val="993300"/>
    <a:srgbClr val="FA74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7" autoAdjust="0"/>
    <p:restoredTop sz="94660"/>
  </p:normalViewPr>
  <p:slideViewPr>
    <p:cSldViewPr>
      <p:cViewPr varScale="1">
        <p:scale>
          <a:sx n="69" d="100"/>
          <a:sy n="69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06_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BIG and LITTLE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4797" custScaleY="61587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06_ ANGLICKÝ JAZYK 3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847187" y="3803317"/>
          <a:ext cx="2598765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BIG and LITTLE</a:t>
          </a:r>
          <a:endParaRPr lang="cs-CZ" sz="2500" b="1" kern="1200" dirty="0"/>
        </a:p>
      </dsp:txBody>
      <dsp:txXfrm>
        <a:off x="3885061" y="3841191"/>
        <a:ext cx="2523017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0.WMF"/><Relationship Id="rId7" Type="http://schemas.openxmlformats.org/officeDocument/2006/relationships/image" Target="../media/image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11" Type="http://schemas.openxmlformats.org/officeDocument/2006/relationships/image" Target="../media/image4.WMF"/><Relationship Id="rId5" Type="http://schemas.openxmlformats.org/officeDocument/2006/relationships/image" Target="../media/image6.PNG"/><Relationship Id="rId10" Type="http://schemas.openxmlformats.org/officeDocument/2006/relationships/image" Target="../media/image7.WMF"/><Relationship Id="rId4" Type="http://schemas.openxmlformats.org/officeDocument/2006/relationships/image" Target="../media/image11.WMF"/><Relationship Id="rId9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1.WMF"/><Relationship Id="rId7" Type="http://schemas.openxmlformats.org/officeDocument/2006/relationships/image" Target="../media/image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3.WMF"/><Relationship Id="rId10" Type="http://schemas.openxmlformats.org/officeDocument/2006/relationships/image" Target="../media/image9.WMF"/><Relationship Id="rId4" Type="http://schemas.openxmlformats.org/officeDocument/2006/relationships/image" Target="../media/image2.WMF"/><Relationship Id="rId9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7732242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err="1" smtClean="0">
                <a:solidFill>
                  <a:sysClr val="windowText" lastClr="000000"/>
                </a:solidFill>
              </a:rPr>
              <a:t>Mgr</a:t>
            </a:r>
            <a:r>
              <a:rPr lang="cs-CZ" smtClean="0">
                <a:solidFill>
                  <a:sysClr val="windowText" lastClr="000000"/>
                </a:solidFill>
              </a:rPr>
              <a:t>. Renata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11.10.2012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big,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little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elephant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mammoth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spider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ladybird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frog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mouse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dog</a:t>
            </a:r>
          </a:p>
          <a:p>
            <a:pPr marL="45720" indent="0">
              <a:buNone/>
            </a:pP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No,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not.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seznamuje žáky s přídavnými jmény – big,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little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Žáci se setkávají s  názvy některých zvířat. DUM </a:t>
            </a: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eznamuje žáky s kladnou a zápornou odpovědí.</a:t>
            </a: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BIG and LITTLE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08" y="1485721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419872" y="4149080"/>
            <a:ext cx="5227806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BIG and LITTLE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6493"/>
              <a:gd name="adj2" fmla="val 81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686628" y="446999"/>
            <a:ext cx="3220590" cy="1020860"/>
          </a:xfrm>
          <a:prstGeom prst="cloudCallout">
            <a:avLst>
              <a:gd name="adj1" fmla="val -71165"/>
              <a:gd name="adj2" fmla="val 414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 IS BIG.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1986" y="1671646"/>
            <a:ext cx="4110463" cy="246519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02" y="2114277"/>
            <a:ext cx="3489026" cy="28750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1802" y="3333119"/>
            <a:ext cx="2743470" cy="3312368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6012160" y="4183682"/>
            <a:ext cx="2950289" cy="576064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BIG ELEPHANT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6012159" y="5877272"/>
            <a:ext cx="2304257" cy="576064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BIG BEAR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64187" y="4976371"/>
            <a:ext cx="3199701" cy="576064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BIG MAMMOTH</a:t>
            </a:r>
          </a:p>
        </p:txBody>
      </p:sp>
    </p:spTree>
    <p:extLst>
      <p:ext uri="{BB962C8B-B14F-4D97-AF65-F5344CB8AC3E}">
        <p14:creationId xmlns:p14="http://schemas.microsoft.com/office/powerpoint/2010/main" val="68285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69" y="354482"/>
            <a:ext cx="2448272" cy="281773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686628" y="446999"/>
            <a:ext cx="3909708" cy="1020860"/>
          </a:xfrm>
          <a:prstGeom prst="cloudCallout">
            <a:avLst>
              <a:gd name="adj1" fmla="val -66558"/>
              <a:gd name="adj2" fmla="val 3807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 IS LITTLE.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40134" y="3172220"/>
            <a:ext cx="3250998" cy="576064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LITTLE SPIDER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640134" y="5589240"/>
            <a:ext cx="2775430" cy="576064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LITTLE FROG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49668" y="4826544"/>
            <a:ext cx="3750323" cy="576064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LITTLE LADYBIRD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281" y="2132856"/>
            <a:ext cx="936104" cy="9361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084" y="4743741"/>
            <a:ext cx="1311156" cy="6964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87731">
            <a:off x="2156666" y="3541958"/>
            <a:ext cx="936325" cy="1126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71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907" y="4027631"/>
            <a:ext cx="3653049" cy="24586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1887" y="5003302"/>
            <a:ext cx="1677835" cy="129996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633" y="4121299"/>
            <a:ext cx="1380481" cy="133280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987" y="3538723"/>
            <a:ext cx="3351375" cy="335137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3945"/>
            <a:ext cx="1872206" cy="2154739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037111" y="260647"/>
            <a:ext cx="5104694" cy="1080119"/>
          </a:xfrm>
          <a:prstGeom prst="cloudCallout">
            <a:avLst>
              <a:gd name="adj1" fmla="val -62244"/>
              <a:gd name="adj2" fmla="val 1087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BIG?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924339"/>
            <a:ext cx="4110463" cy="246519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458" y="4941168"/>
            <a:ext cx="1489416" cy="8932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87731">
            <a:off x="6416794" y="4377924"/>
            <a:ext cx="936325" cy="11264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87731">
            <a:off x="5620732" y="3447977"/>
            <a:ext cx="2735729" cy="32913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437462"/>
            <a:ext cx="2743470" cy="33123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432" y="4408982"/>
            <a:ext cx="1054214" cy="12728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3538" y="4985068"/>
            <a:ext cx="1311156" cy="6964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970" y="4486293"/>
            <a:ext cx="3528392" cy="187407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083" y="3514510"/>
            <a:ext cx="3489026" cy="28750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477" y="4955659"/>
            <a:ext cx="1400794" cy="11542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7005" y="5525025"/>
            <a:ext cx="936104" cy="936104"/>
          </a:xfrm>
          <a:prstGeom prst="rect">
            <a:avLst/>
          </a:prstGeom>
        </p:spPr>
      </p:pic>
      <p:sp>
        <p:nvSpPr>
          <p:cNvPr id="16" name="Vodorovný svitek 15"/>
          <p:cNvSpPr/>
          <p:nvPr/>
        </p:nvSpPr>
        <p:spPr>
          <a:xfrm>
            <a:off x="611560" y="1684912"/>
            <a:ext cx="1728192" cy="792088"/>
          </a:xfrm>
          <a:prstGeom prst="horizontalScrol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BIG</a:t>
            </a:r>
          </a:p>
        </p:txBody>
      </p:sp>
      <p:sp>
        <p:nvSpPr>
          <p:cNvPr id="17" name="Vodorovný svitek 16"/>
          <p:cNvSpPr/>
          <p:nvPr/>
        </p:nvSpPr>
        <p:spPr>
          <a:xfrm>
            <a:off x="6393538" y="1684912"/>
            <a:ext cx="2026987" cy="792088"/>
          </a:xfrm>
          <a:prstGeom prst="horizontalScrol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LITTLE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5596" y="3420304"/>
            <a:ext cx="3082555" cy="297610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2197" y="3555588"/>
            <a:ext cx="3576683" cy="277115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083" y="4990726"/>
            <a:ext cx="1624035" cy="109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85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960" y="5186340"/>
            <a:ext cx="1677835" cy="129996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138" y="3384559"/>
            <a:ext cx="1380481" cy="1332807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3946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44313" y="133946"/>
            <a:ext cx="3888434" cy="1080119"/>
          </a:xfrm>
          <a:prstGeom prst="cloudCallout">
            <a:avLst>
              <a:gd name="adj1" fmla="val -66316"/>
              <a:gd name="adj2" fmla="val -281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 IT BIG?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768" y="1495900"/>
            <a:ext cx="3725381" cy="22342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87731">
            <a:off x="7759386" y="4116960"/>
            <a:ext cx="936325" cy="11264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885" y="5213480"/>
            <a:ext cx="1054214" cy="12728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567" y="4094703"/>
            <a:ext cx="1311156" cy="6964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078" y="879818"/>
            <a:ext cx="3489026" cy="287502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7161"/>
            <a:ext cx="3082555" cy="297610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81197"/>
            <a:ext cx="1100050" cy="740384"/>
          </a:xfrm>
          <a:prstGeom prst="rect">
            <a:avLst/>
          </a:prstGeom>
        </p:spPr>
      </p:pic>
      <p:sp>
        <p:nvSpPr>
          <p:cNvPr id="26" name="Zkosené hrany 25"/>
          <p:cNvSpPr/>
          <p:nvPr/>
        </p:nvSpPr>
        <p:spPr>
          <a:xfrm>
            <a:off x="6472273" y="130906"/>
            <a:ext cx="2491043" cy="543099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YES. IT IS.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6465368" y="130904"/>
            <a:ext cx="2491043" cy="543099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YES. IT IS.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kosené hrany 27"/>
          <p:cNvSpPr/>
          <p:nvPr/>
        </p:nvSpPr>
        <p:spPr>
          <a:xfrm>
            <a:off x="6509248" y="130905"/>
            <a:ext cx="2491043" cy="543099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YES. IT IS.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kosené hrany 28"/>
          <p:cNvSpPr/>
          <p:nvPr/>
        </p:nvSpPr>
        <p:spPr>
          <a:xfrm>
            <a:off x="6481539" y="133946"/>
            <a:ext cx="2491043" cy="543099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YES. IT IS.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6472273" y="133946"/>
            <a:ext cx="2491043" cy="543099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YES. IT IS.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6039960" y="767602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6039960" y="767601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kosené hrany 32"/>
          <p:cNvSpPr/>
          <p:nvPr/>
        </p:nvSpPr>
        <p:spPr>
          <a:xfrm>
            <a:off x="6039960" y="807011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6039960" y="777207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6039960" y="767602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Zkosené hrany 35"/>
          <p:cNvSpPr/>
          <p:nvPr/>
        </p:nvSpPr>
        <p:spPr>
          <a:xfrm>
            <a:off x="5997969" y="767600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6039960" y="807010"/>
            <a:ext cx="2974613" cy="543099"/>
          </a:xfrm>
          <a:prstGeom prst="bevel">
            <a:avLst/>
          </a:prstGeom>
          <a:solidFill>
            <a:srgbClr val="FCA6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NO. IT IS NOT.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73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74" y="133946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086640" y="273294"/>
            <a:ext cx="2218337" cy="838585"/>
          </a:xfrm>
          <a:prstGeom prst="cloudCallout">
            <a:avLst>
              <a:gd name="adj1" fmla="val -78685"/>
              <a:gd name="adj2" fmla="val -1221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7429095" y="5805264"/>
            <a:ext cx="1388218" cy="576064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MOUSE.</a:t>
            </a:r>
          </a:p>
        </p:txBody>
      </p:sp>
      <p:sp>
        <p:nvSpPr>
          <p:cNvPr id="27" name="Zkosené hrany 26"/>
          <p:cNvSpPr/>
          <p:nvPr/>
        </p:nvSpPr>
        <p:spPr>
          <a:xfrm>
            <a:off x="2793156" y="6133104"/>
            <a:ext cx="622029" cy="576064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28" name="Zkosené hrany 27"/>
          <p:cNvSpPr/>
          <p:nvPr/>
        </p:nvSpPr>
        <p:spPr>
          <a:xfrm>
            <a:off x="2716177" y="6133104"/>
            <a:ext cx="622029" cy="576064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0" name="Zkosené hrany 29"/>
          <p:cNvSpPr/>
          <p:nvPr/>
        </p:nvSpPr>
        <p:spPr>
          <a:xfrm>
            <a:off x="2716178" y="6128896"/>
            <a:ext cx="622029" cy="576064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3" name="Zkosené hrany 32"/>
          <p:cNvSpPr/>
          <p:nvPr/>
        </p:nvSpPr>
        <p:spPr>
          <a:xfrm>
            <a:off x="5828760" y="5520538"/>
            <a:ext cx="1921858" cy="576064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MAMMOTH.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Zkosené hrany 45"/>
          <p:cNvSpPr/>
          <p:nvPr/>
        </p:nvSpPr>
        <p:spPr>
          <a:xfrm>
            <a:off x="3530128" y="5586371"/>
            <a:ext cx="910213" cy="576064"/>
          </a:xfrm>
          <a:prstGeom prst="beve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BIG</a:t>
            </a:r>
          </a:p>
        </p:txBody>
      </p:sp>
      <p:sp>
        <p:nvSpPr>
          <p:cNvPr id="52" name="Zkosené hrany 51"/>
          <p:cNvSpPr/>
          <p:nvPr/>
        </p:nvSpPr>
        <p:spPr>
          <a:xfrm>
            <a:off x="3415185" y="6138241"/>
            <a:ext cx="1256641" cy="576064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LITTLE</a:t>
            </a:r>
          </a:p>
        </p:txBody>
      </p:sp>
      <p:sp>
        <p:nvSpPr>
          <p:cNvPr id="53" name="Zkosené hrany 52"/>
          <p:cNvSpPr/>
          <p:nvPr/>
        </p:nvSpPr>
        <p:spPr>
          <a:xfrm>
            <a:off x="3338207" y="6138241"/>
            <a:ext cx="1256641" cy="576064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LITTLE</a:t>
            </a:r>
          </a:p>
        </p:txBody>
      </p:sp>
      <p:sp>
        <p:nvSpPr>
          <p:cNvPr id="54" name="Zkosené hrany 53"/>
          <p:cNvSpPr/>
          <p:nvPr/>
        </p:nvSpPr>
        <p:spPr>
          <a:xfrm>
            <a:off x="4630671" y="6096602"/>
            <a:ext cx="1253204" cy="576064"/>
          </a:xfrm>
          <a:prstGeom prst="beve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GREY</a:t>
            </a:r>
          </a:p>
        </p:txBody>
      </p:sp>
      <p:sp>
        <p:nvSpPr>
          <p:cNvPr id="55" name="Zkosené hrany 54"/>
          <p:cNvSpPr/>
          <p:nvPr/>
        </p:nvSpPr>
        <p:spPr>
          <a:xfrm>
            <a:off x="4671826" y="6162435"/>
            <a:ext cx="1253204" cy="576064"/>
          </a:xfrm>
          <a:prstGeom prst="beve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GREY</a:t>
            </a:r>
          </a:p>
        </p:txBody>
      </p:sp>
      <p:sp>
        <p:nvSpPr>
          <p:cNvPr id="59" name="Zkosené hrany 58"/>
          <p:cNvSpPr/>
          <p:nvPr/>
        </p:nvSpPr>
        <p:spPr>
          <a:xfrm>
            <a:off x="4414647" y="5562177"/>
            <a:ext cx="1469228" cy="576064"/>
          </a:xfrm>
          <a:prstGeom prst="beve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</a:p>
        </p:txBody>
      </p:sp>
      <p:pic>
        <p:nvPicPr>
          <p:cNvPr id="60" name="Obrázek 5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143" y="0"/>
            <a:ext cx="2743470" cy="331236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50" y="3202236"/>
            <a:ext cx="3725381" cy="2234249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853" y="4777714"/>
            <a:ext cx="1100050" cy="74038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6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119" y="3570398"/>
            <a:ext cx="1189832" cy="921863"/>
          </a:xfrm>
          <a:prstGeom prst="rect">
            <a:avLst/>
          </a:prstGeom>
        </p:spPr>
      </p:pic>
      <p:sp>
        <p:nvSpPr>
          <p:cNvPr id="65" name="Zkosené hrany 64"/>
          <p:cNvSpPr/>
          <p:nvPr/>
        </p:nvSpPr>
        <p:spPr>
          <a:xfrm>
            <a:off x="7729939" y="6162435"/>
            <a:ext cx="1082144" cy="576064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CAT.</a:t>
            </a:r>
          </a:p>
        </p:txBody>
      </p:sp>
      <p:sp>
        <p:nvSpPr>
          <p:cNvPr id="66" name="Zkosené hrany 65"/>
          <p:cNvSpPr/>
          <p:nvPr/>
        </p:nvSpPr>
        <p:spPr>
          <a:xfrm>
            <a:off x="7703136" y="5229200"/>
            <a:ext cx="1135750" cy="576064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BEAR.</a:t>
            </a:r>
          </a:p>
        </p:txBody>
      </p:sp>
      <p:pic>
        <p:nvPicPr>
          <p:cNvPr id="68" name="Obrázek 6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135" y="1887899"/>
            <a:ext cx="1153851" cy="950796"/>
          </a:xfrm>
          <a:prstGeom prst="rect">
            <a:avLst/>
          </a:prstGeom>
        </p:spPr>
      </p:pic>
      <p:sp>
        <p:nvSpPr>
          <p:cNvPr id="45" name="Zkosené hrany 44"/>
          <p:cNvSpPr/>
          <p:nvPr/>
        </p:nvSpPr>
        <p:spPr>
          <a:xfrm>
            <a:off x="3338207" y="5515128"/>
            <a:ext cx="910213" cy="576064"/>
          </a:xfrm>
          <a:prstGeom prst="beve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BIG</a:t>
            </a:r>
          </a:p>
        </p:txBody>
      </p:sp>
      <p:sp>
        <p:nvSpPr>
          <p:cNvPr id="24" name="Zkosené hrany 23"/>
          <p:cNvSpPr/>
          <p:nvPr/>
        </p:nvSpPr>
        <p:spPr>
          <a:xfrm>
            <a:off x="2716178" y="6133104"/>
            <a:ext cx="622029" cy="576064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1" name="Zkosené hrany 40"/>
          <p:cNvSpPr/>
          <p:nvPr/>
        </p:nvSpPr>
        <p:spPr>
          <a:xfrm>
            <a:off x="4594848" y="6162435"/>
            <a:ext cx="1253204" cy="576064"/>
          </a:xfrm>
          <a:prstGeom prst="beve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GREY</a:t>
            </a:r>
          </a:p>
        </p:txBody>
      </p:sp>
      <p:sp>
        <p:nvSpPr>
          <p:cNvPr id="31" name="Zkosené hrany 30"/>
          <p:cNvSpPr/>
          <p:nvPr/>
        </p:nvSpPr>
        <p:spPr>
          <a:xfrm>
            <a:off x="5883875" y="6162435"/>
            <a:ext cx="1902528" cy="576064"/>
          </a:xfrm>
          <a:prstGeom prst="beve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ELEPHANT.</a:t>
            </a:r>
          </a:p>
        </p:txBody>
      </p:sp>
      <p:sp>
        <p:nvSpPr>
          <p:cNvPr id="29" name="Zkosené hrany 28"/>
          <p:cNvSpPr/>
          <p:nvPr/>
        </p:nvSpPr>
        <p:spPr>
          <a:xfrm>
            <a:off x="2716176" y="6162435"/>
            <a:ext cx="622029" cy="576064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7" name="Zkosené hrany 46"/>
          <p:cNvSpPr/>
          <p:nvPr/>
        </p:nvSpPr>
        <p:spPr>
          <a:xfrm>
            <a:off x="3560896" y="5538576"/>
            <a:ext cx="910213" cy="576064"/>
          </a:xfrm>
          <a:prstGeom prst="beve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BIG</a:t>
            </a:r>
          </a:p>
        </p:txBody>
      </p:sp>
      <p:sp>
        <p:nvSpPr>
          <p:cNvPr id="38" name="Zkosené hrany 37"/>
          <p:cNvSpPr/>
          <p:nvPr/>
        </p:nvSpPr>
        <p:spPr>
          <a:xfrm>
            <a:off x="4389536" y="5538576"/>
            <a:ext cx="1473840" cy="576064"/>
          </a:xfrm>
          <a:prstGeom prst="beve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Zkosené hrany 38"/>
          <p:cNvSpPr/>
          <p:nvPr/>
        </p:nvSpPr>
        <p:spPr>
          <a:xfrm>
            <a:off x="3338207" y="6138241"/>
            <a:ext cx="1256641" cy="576064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LITTLE</a:t>
            </a:r>
          </a:p>
        </p:txBody>
      </p:sp>
    </p:spTree>
    <p:extLst>
      <p:ext uri="{BB962C8B-B14F-4D97-AF65-F5344CB8AC3E}">
        <p14:creationId xmlns:p14="http://schemas.microsoft.com/office/powerpoint/2010/main" val="1648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3946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27782" y="260648"/>
            <a:ext cx="3888434" cy="1080119"/>
          </a:xfrm>
          <a:prstGeom prst="cloudCallout">
            <a:avLst>
              <a:gd name="adj1" fmla="val -66316"/>
              <a:gd name="adj2" fmla="val -1221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886" y="1916832"/>
            <a:ext cx="841958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VELKÉHO ŠEDÉHO SLONA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59621" y="2857752"/>
            <a:ext cx="8460850" cy="64807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LÍBÍ SE MI MALÁ ZELENÁ ŽÁBA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00886" y="3789040"/>
            <a:ext cx="841958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MALÉHO HNĚDÉHO PSA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26440" y="4653136"/>
            <a:ext cx="8583996" cy="64807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RÁD VELKÉHO BÍLÉHO MEDVĚDA.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3561" y="5529456"/>
            <a:ext cx="867687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tx1"/>
                </a:solidFill>
                <a:latin typeface="Comic Sans MS" pitchFamily="66" charset="0"/>
              </a:rPr>
              <a:t>JÁ MÁM</a:t>
            </a:r>
            <a:r>
              <a:rPr lang="cs-CZ" sz="3200" b="1" smtClean="0">
                <a:solidFill>
                  <a:schemeClr val="tx1"/>
                </a:solidFill>
                <a:latin typeface="Comic Sans MS" pitchFamily="66" charset="0"/>
              </a:rPr>
              <a:t> MALOU ČERVENOU BERUŠKU.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71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49121"/>
            <a:ext cx="756084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MC900436398 (pavouk)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MC900430005 (beruška)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MC900192133 (medvěd)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MC900326474 (žába)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MC900424114 (pes)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MC90037010 (mamut)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MC90034160 (slon)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MC90022614 (modrá kočka)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MC900345794 (myš)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59631" y="351691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603</TotalTime>
  <Words>350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59</cp:revision>
  <dcterms:created xsi:type="dcterms:W3CDTF">2012-09-11T13:55:05Z</dcterms:created>
  <dcterms:modified xsi:type="dcterms:W3CDTF">2012-11-02T12:57:32Z</dcterms:modified>
</cp:coreProperties>
</file>