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7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microsoft.com/office/2007/relationships/hdphoto" Target="../media/hdphoto2.wdp"/><Relationship Id="rId10" Type="http://schemas.openxmlformats.org/officeDocument/2006/relationships/image" Target="../media/image7.png"/><Relationship Id="rId4" Type="http://schemas.openxmlformats.org/officeDocument/2006/relationships/image" Target="../media/image4.png"/><Relationship Id="rId9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1" y="1412776"/>
            <a:ext cx="3744416" cy="34468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9835019"/>
              </p:ext>
            </p:extLst>
          </p:nvPr>
        </p:nvGraphicFramePr>
        <p:xfrm>
          <a:off x="683568" y="4859623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VY_32_INOVACE_09_Slova se slabikou začínající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na písmeno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l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7674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251504" cy="6857999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Slova se slabikou l </a:t>
            </a:r>
            <a:r>
              <a:rPr lang="cs-CZ" dirty="0" err="1" smtClean="0"/>
              <a:t>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Mgr. Radka Jílková, 2.ZŠ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9181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"/>
            <a:ext cx="9251504" cy="6850224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r>
              <a:rPr lang="cs-CZ" dirty="0" smtClean="0"/>
              <a:t>                   </a:t>
            </a:r>
            <a:r>
              <a:rPr lang="cs-CZ" sz="12000" dirty="0" smtClean="0"/>
              <a:t>l </a:t>
            </a:r>
            <a:r>
              <a:rPr lang="cs-CZ" sz="12000" dirty="0" err="1" smtClean="0"/>
              <a:t>L</a:t>
            </a:r>
            <a:r>
              <a:rPr lang="cs-CZ" sz="12000" dirty="0" smtClean="0"/>
              <a:t>           </a:t>
            </a:r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 smtClean="0"/>
              <a:t>       </a:t>
            </a:r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</a:t>
            </a:r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</a:t>
            </a:r>
          </a:p>
          <a:p>
            <a:pPr marL="0" indent="0">
              <a:buNone/>
            </a:pPr>
            <a:r>
              <a:rPr lang="cs-CZ" sz="12000" dirty="0" smtClean="0"/>
              <a:t>              </a:t>
            </a:r>
            <a:r>
              <a:rPr lang="cs-CZ" sz="4500" dirty="0" smtClean="0"/>
              <a:t>Pojmenuj obrázky          </a:t>
            </a:r>
          </a:p>
        </p:txBody>
      </p:sp>
      <p:pic>
        <p:nvPicPr>
          <p:cNvPr id="1026" name="Picture 2" descr="C:\Users\OEM\Desktop\Obrázky Radka 2\lavička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566" y="2799003"/>
            <a:ext cx="3481004" cy="194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Desktop\Obrázky Radka 2\liška.pn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1626716" cy="258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Desktop\Obrázky Radka 2\lusky.pn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6084"/>
            <a:ext cx="2265363" cy="297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Desktop\Obrázky Radka 2\lvíče.png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356992"/>
            <a:ext cx="1804293" cy="2823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Desktop\Obrázky Radka 2\lodička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773684"/>
            <a:ext cx="2182443" cy="225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75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33114" cy="68580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 smtClean="0"/>
              <a:t>           la </a:t>
            </a:r>
            <a:endParaRPr lang="cs-CZ" sz="12000" dirty="0"/>
          </a:p>
        </p:txBody>
      </p:sp>
      <p:pic>
        <p:nvPicPr>
          <p:cNvPr id="4" name="Picture 2" descr="C:\Users\OEM\Desktop\Obrázky Radka 2\lavička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060848"/>
            <a:ext cx="3481004" cy="194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87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"/>
            <a:ext cx="9144000" cy="6858000"/>
          </a:xfrm>
          <a:solidFill>
            <a:schemeClr val="accent5">
              <a:lumMod val="75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 </a:t>
            </a:r>
            <a:r>
              <a:rPr lang="cs-CZ" sz="12000" dirty="0" err="1" smtClean="0"/>
              <a:t>lo</a:t>
            </a:r>
            <a:endParaRPr lang="cs-CZ" sz="12000" dirty="0"/>
          </a:p>
        </p:txBody>
      </p:sp>
      <p:pic>
        <p:nvPicPr>
          <p:cNvPr id="4" name="Picture 6" descr="C:\Users\OEM\Desktop\Obrázky Radka 2\lodič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089" y="1772816"/>
            <a:ext cx="2808312" cy="289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8185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994511"/>
          </a:xfrm>
          <a:solidFill>
            <a:srgbClr val="C00000"/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 smtClean="0"/>
              <a:t>          </a:t>
            </a:r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 </a:t>
            </a:r>
            <a:r>
              <a:rPr lang="cs-CZ" sz="12000" dirty="0" err="1" smtClean="0"/>
              <a:t>le</a:t>
            </a:r>
            <a:endParaRPr lang="cs-CZ" sz="12000" dirty="0"/>
          </a:p>
        </p:txBody>
      </p:sp>
      <p:pic>
        <p:nvPicPr>
          <p:cNvPr id="4" name="Picture 5" descr="C:\Users\OEM\Desktop\Obrázky Radka 2\lvíče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484784"/>
            <a:ext cx="2016224" cy="3154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0586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 smtClean="0"/>
              <a:t>   </a:t>
            </a:r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  </a:t>
            </a:r>
            <a:r>
              <a:rPr lang="cs-CZ" sz="12000" dirty="0" err="1" smtClean="0"/>
              <a:t>li</a:t>
            </a:r>
            <a:endParaRPr lang="cs-CZ" sz="12000" dirty="0"/>
          </a:p>
        </p:txBody>
      </p:sp>
      <p:pic>
        <p:nvPicPr>
          <p:cNvPr id="4" name="Picture 3" descr="C:\Users\OEM\Desktop\Obrázky Radka 2\liška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060848"/>
            <a:ext cx="1626716" cy="2584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85180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3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12000" dirty="0" smtClean="0"/>
          </a:p>
          <a:p>
            <a:pPr marL="0" indent="0">
              <a:buNone/>
            </a:pPr>
            <a:endParaRPr lang="cs-CZ" sz="12000" dirty="0"/>
          </a:p>
          <a:p>
            <a:pPr marL="0" indent="0">
              <a:buNone/>
            </a:pPr>
            <a:r>
              <a:rPr lang="cs-CZ" sz="12000" dirty="0"/>
              <a:t> </a:t>
            </a:r>
            <a:r>
              <a:rPr lang="cs-CZ" sz="12000" dirty="0" smtClean="0"/>
              <a:t>           </a:t>
            </a:r>
            <a:r>
              <a:rPr lang="cs-CZ" sz="11100" dirty="0" err="1" smtClean="0"/>
              <a:t>lu</a:t>
            </a:r>
            <a:r>
              <a:rPr lang="cs-CZ" sz="17100" dirty="0" smtClean="0"/>
              <a:t> </a:t>
            </a:r>
          </a:p>
          <a:p>
            <a:pPr marL="0" indent="0">
              <a:buNone/>
            </a:pPr>
            <a:endParaRPr lang="cs-CZ" sz="17100" dirty="0"/>
          </a:p>
        </p:txBody>
      </p:sp>
      <p:pic>
        <p:nvPicPr>
          <p:cNvPr id="4" name="Picture 4" descr="C:\Users\OEM\Desktop\Obrázky Radka 2\lusky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484784"/>
            <a:ext cx="2265363" cy="297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1508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7029400"/>
          </a:xfrm>
          <a:solidFill>
            <a:srgbClr val="FFFF00"/>
          </a:solidFill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                                                </a:t>
            </a:r>
            <a:r>
              <a:rPr lang="cs-CZ" sz="6000" dirty="0" smtClean="0"/>
              <a:t>la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6000" dirty="0" smtClean="0"/>
              <a:t>                                          </a:t>
            </a:r>
            <a:r>
              <a:rPr lang="cs-CZ" sz="6000" dirty="0" err="1" smtClean="0"/>
              <a:t>Lo</a:t>
            </a:r>
            <a:r>
              <a:rPr lang="cs-CZ" sz="6000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</a:t>
            </a:r>
            <a:r>
              <a:rPr lang="cs-CZ" sz="6000" dirty="0" err="1" smtClean="0"/>
              <a:t>le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r>
              <a:rPr lang="cs-CZ" sz="6000" dirty="0" smtClean="0"/>
              <a:t>                            </a:t>
            </a:r>
            <a:r>
              <a:rPr lang="cs-CZ" sz="6000" dirty="0" err="1" smtClean="0"/>
              <a:t>Lu</a:t>
            </a:r>
            <a:r>
              <a:rPr lang="cs-CZ" dirty="0" smtClean="0"/>
              <a:t>                                 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                       </a:t>
            </a:r>
            <a:r>
              <a:rPr lang="cs-CZ" sz="6000" dirty="0" err="1" smtClean="0"/>
              <a:t>li</a:t>
            </a:r>
            <a:endParaRPr lang="cs-CZ" sz="6000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</a:t>
            </a:r>
            <a:r>
              <a:rPr lang="cs-CZ" sz="6500" dirty="0" smtClean="0"/>
              <a:t> </a:t>
            </a:r>
            <a:r>
              <a:rPr lang="cs-CZ" sz="6500" dirty="0" err="1" smtClean="0"/>
              <a:t>lo</a:t>
            </a:r>
            <a:endParaRPr lang="cs-CZ" sz="65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                            </a:t>
            </a:r>
            <a:r>
              <a:rPr lang="cs-CZ" sz="7100" dirty="0" err="1" smtClean="0"/>
              <a:t>lí</a:t>
            </a:r>
            <a:endParaRPr lang="cs-CZ" sz="7100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</a:t>
            </a:r>
            <a:r>
              <a:rPr lang="cs-CZ" sz="6300" dirty="0" smtClean="0"/>
              <a:t>La</a:t>
            </a:r>
            <a:r>
              <a:rPr lang="cs-CZ" dirty="0" smtClean="0"/>
              <a:t>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5" descr="C:\Users\OEM\Desktop\Obrázky Radka 2\lvíč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2896"/>
            <a:ext cx="2088232" cy="3267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277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    Použité </a:t>
            </a:r>
            <a:r>
              <a:rPr lang="cs-CZ" dirty="0"/>
              <a:t>obrázky :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    </a:t>
            </a:r>
            <a:r>
              <a:rPr lang="cs-CZ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://www.clker.com/clipart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936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83</Words>
  <Application>Microsoft Office PowerPoint</Application>
  <PresentationFormat>Předvádění na obrazovce (4:3)</PresentationFormat>
  <Paragraphs>56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Slova se slabikou l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se slabikou l L</dc:title>
  <dc:creator>OEM</dc:creator>
  <cp:lastModifiedBy>OEM</cp:lastModifiedBy>
  <cp:revision>10</cp:revision>
  <dcterms:created xsi:type="dcterms:W3CDTF">2011-09-15T19:25:01Z</dcterms:created>
  <dcterms:modified xsi:type="dcterms:W3CDTF">2011-09-19T15:09:07Z</dcterms:modified>
</cp:coreProperties>
</file>