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05" r:id="rId5"/>
    <p:sldId id="313" r:id="rId6"/>
    <p:sldId id="309" r:id="rId7"/>
    <p:sldId id="316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305"/>
            <p14:sldId id="313"/>
            <p14:sldId id="309"/>
            <p14:sldId id="316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99"/>
    <a:srgbClr val="660066"/>
    <a:srgbClr val="CC66FF"/>
    <a:srgbClr val="00FF00"/>
    <a:srgbClr val="F88008"/>
    <a:srgbClr val="FCA6EC"/>
    <a:srgbClr val="E1C5A7"/>
    <a:srgbClr val="FD4A03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7" autoAdjust="0"/>
    <p:restoredTop sz="94660"/>
  </p:normalViewPr>
  <p:slideViewPr>
    <p:cSldViewPr>
      <p:cViewPr varScale="1">
        <p:scale>
          <a:sx n="69" d="100"/>
          <a:sy n="69" d="100"/>
        </p:scale>
        <p:origin x="-4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08_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LONG and SHORT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98894" custScaleY="61587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 08_ ANGLICKÝ JAZYK 3</a:t>
          </a:r>
          <a:endParaRPr lang="cs-CZ" sz="26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631173" y="3803317"/>
          <a:ext cx="3030794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LONG and SHORT</a:t>
          </a:r>
          <a:endParaRPr lang="cs-CZ" sz="2500" b="1" kern="1200" dirty="0"/>
        </a:p>
      </dsp:txBody>
      <dsp:txXfrm>
        <a:off x="3669047" y="3841191"/>
        <a:ext cx="2955046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4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3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2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5.WMF"/><Relationship Id="rId7" Type="http://schemas.openxmlformats.org/officeDocument/2006/relationships/image" Target="../media/image11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7398898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</a:t>
            </a:r>
            <a:r>
              <a:rPr lang="cs-CZ" dirty="0" smtClean="0">
                <a:solidFill>
                  <a:sysClr val="windowText" lastClr="000000"/>
                </a:solidFill>
              </a:rPr>
              <a:t>. Renata </a:t>
            </a:r>
            <a:r>
              <a:rPr lang="cs-CZ" dirty="0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36169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24.10.2012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long,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short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pencil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table,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ruler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snake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shelf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hair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 přídavnými jmény – long,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short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 Procvičují některá podstatná jména. DUM nacvičuje kladnou i zápornou odpověď na otázku.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LONG and SHORT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08" y="1485721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347864" y="4293096"/>
            <a:ext cx="5387635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LONG and SHORT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66493"/>
              <a:gd name="adj2" fmla="val 8147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0833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721585" y="474631"/>
            <a:ext cx="3960440" cy="1020860"/>
          </a:xfrm>
          <a:prstGeom prst="cloudCallout">
            <a:avLst>
              <a:gd name="adj1" fmla="val -68268"/>
              <a:gd name="adj2" fmla="val -1022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827584" y="3068960"/>
            <a:ext cx="7848872" cy="0"/>
          </a:xfrm>
          <a:prstGeom prst="line">
            <a:avLst/>
          </a:prstGeom>
          <a:ln>
            <a:solidFill>
              <a:srgbClr val="CC66FF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884256" y="5445224"/>
            <a:ext cx="3794631" cy="0"/>
          </a:xfrm>
          <a:prstGeom prst="line">
            <a:avLst/>
          </a:prstGeom>
          <a:ln>
            <a:solidFill>
              <a:srgbClr val="FF0066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819034" y="2362887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660066"/>
                </a:solidFill>
                <a:latin typeface="Castellar" pitchFamily="18" charset="0"/>
              </a:rPr>
              <a:t>L O N G</a:t>
            </a:r>
            <a:endParaRPr lang="cs-CZ" sz="4000" b="1" dirty="0">
              <a:solidFill>
                <a:srgbClr val="660066"/>
              </a:solidFill>
              <a:latin typeface="Castellar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81273" y="4677598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66"/>
                </a:solidFill>
                <a:latin typeface="Castellar" pitchFamily="18" charset="0"/>
              </a:rPr>
              <a:t>S H O R T</a:t>
            </a:r>
            <a:endParaRPr lang="cs-CZ" sz="4000" b="1" dirty="0">
              <a:solidFill>
                <a:srgbClr val="FF0066"/>
              </a:solidFill>
              <a:latin typeface="Castellar" pitchFamily="18" charset="0"/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872" y="5967080"/>
            <a:ext cx="1811426" cy="19842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2607295"/>
            <a:ext cx="1655978" cy="18288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4923" y="431241"/>
            <a:ext cx="1993900" cy="1336675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5702637" y="1495491"/>
            <a:ext cx="22506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SNAKE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10830" y="3521695"/>
            <a:ext cx="2952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LONG SNAKE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01805" y="5861170"/>
            <a:ext cx="3221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SHORT SNAKE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734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4583144"/>
            <a:ext cx="2376264" cy="1870341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622611"/>
            <a:ext cx="1536064" cy="151142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4577994"/>
            <a:ext cx="1190671" cy="18754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3967" y="4884024"/>
            <a:ext cx="1831738" cy="13530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2560" y="4689572"/>
            <a:ext cx="2376264" cy="178582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975" y="5051707"/>
            <a:ext cx="1777497" cy="14017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6714" y="4785021"/>
            <a:ext cx="1227956" cy="15511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8335" y="5035029"/>
            <a:ext cx="1418456" cy="141845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7033" y="5066752"/>
            <a:ext cx="1830629" cy="13167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396" y="193666"/>
            <a:ext cx="1440160" cy="1657493"/>
          </a:xfrm>
          <a:prstGeom prst="rect">
            <a:avLst/>
          </a:prstGeom>
        </p:spPr>
      </p:pic>
      <p:sp>
        <p:nvSpPr>
          <p:cNvPr id="17" name="Obláček 16"/>
          <p:cNvSpPr/>
          <p:nvPr/>
        </p:nvSpPr>
        <p:spPr>
          <a:xfrm>
            <a:off x="2771800" y="332656"/>
            <a:ext cx="2933057" cy="823627"/>
          </a:xfrm>
          <a:prstGeom prst="cloudCallout">
            <a:avLst>
              <a:gd name="adj1" fmla="val -69317"/>
              <a:gd name="adj2" fmla="val -886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476" y="2150455"/>
            <a:ext cx="1811426" cy="19842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5544" y="1000962"/>
            <a:ext cx="1655978" cy="182880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2343556" y="1620326"/>
            <a:ext cx="22506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SHORT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14273" y="1691287"/>
            <a:ext cx="22506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LONG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1134" y="4593478"/>
            <a:ext cx="1042657" cy="1830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14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88" y="262418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300745" y="400411"/>
            <a:ext cx="3863815" cy="962942"/>
          </a:xfrm>
          <a:prstGeom prst="cloudCallout">
            <a:avLst>
              <a:gd name="adj1" fmla="val -69317"/>
              <a:gd name="adj2" fmla="val -886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IS IT LONG?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098" y="2204864"/>
            <a:ext cx="533262" cy="936104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6012160" y="752121"/>
            <a:ext cx="2160240" cy="51663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YES, IT IS.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6164560" y="493801"/>
            <a:ext cx="2160240" cy="51663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YES, IT IS.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6588224" y="752120"/>
            <a:ext cx="2160240" cy="51663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YES, IT IS.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6588224" y="365243"/>
            <a:ext cx="2160240" cy="51663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YES, IT IS.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6588224" y="752121"/>
            <a:ext cx="2160240" cy="51663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YES, IT IS.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611560" y="5949280"/>
            <a:ext cx="2736304" cy="516639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NO, IT ISN´T.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763960" y="6101680"/>
            <a:ext cx="2736304" cy="516639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NO, IT ISN´T.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731315" y="5816414"/>
            <a:ext cx="2736304" cy="516639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NO, IT ISN´T.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1286730" y="6074733"/>
            <a:ext cx="2736304" cy="516639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NO, IT ISN´T.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1619672" y="5804084"/>
            <a:ext cx="2736304" cy="516639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NO, IT ISN´T.</a:t>
            </a:r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57" y="3601728"/>
            <a:ext cx="897021" cy="89702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4935" y="2949361"/>
            <a:ext cx="1133441" cy="815262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983" y="1640616"/>
            <a:ext cx="893393" cy="11284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1579" y="3933056"/>
            <a:ext cx="1210589" cy="9547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913" y="4724977"/>
            <a:ext cx="1528894" cy="1149005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983" y="4969913"/>
            <a:ext cx="918809" cy="904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155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33946"/>
            <a:ext cx="1296144" cy="1491744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2627782" y="260648"/>
            <a:ext cx="3888434" cy="1080119"/>
          </a:xfrm>
          <a:prstGeom prst="cloudCallout">
            <a:avLst>
              <a:gd name="adj1" fmla="val -66316"/>
              <a:gd name="adj2" fmla="val -12216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TRANSLATE.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0886" y="1916832"/>
            <a:ext cx="8419585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KRÁTKOU TUŽKU.</a:t>
            </a:r>
            <a:endParaRPr lang="cs-CZ" sz="3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9621" y="2857752"/>
            <a:ext cx="8460850" cy="648072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LÍBÍ SE MI DLOUHÉ PRAVÍTKO</a:t>
            </a:r>
            <a:r>
              <a:rPr lang="cs-CZ" sz="3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00886" y="3789040"/>
            <a:ext cx="8419585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DLOUHÉ HNĚDÉ VLASY</a:t>
            </a:r>
            <a:r>
              <a:rPr lang="cs-CZ" sz="3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26440" y="4653136"/>
            <a:ext cx="8583996" cy="648072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MÁM RÁD KRÁTKÉ PRAVÍTKO.</a:t>
            </a:r>
            <a:endParaRPr lang="cs-CZ" sz="3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3561" y="5529456"/>
            <a:ext cx="8676875" cy="648072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LÍBÍ SE MI KRÁTKÉ VLASY.</a:t>
            </a:r>
            <a:endParaRPr lang="cs-CZ" sz="3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00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49121"/>
            <a:ext cx="856895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    MC900301514 (dlouhý stůl)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MC900295069 (tužka)              MC900352379 (krátký stůl)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MC900441734 </a:t>
            </a:r>
            <a:r>
              <a:rPr lang="cs-CZ" sz="2400" dirty="0"/>
              <a:t>(kniha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MC900307734 (bílé pero</a:t>
            </a:r>
            <a:r>
              <a:rPr lang="cs-CZ" sz="24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MC900290924 (pravítko)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MC900192467 (polička)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MC900424696 (had)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MC900440500 (dlouhé vlasy)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MC900440591 (krátké vlasy)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MC90030427 (dlouhý had)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MC90058444 (krátký had)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MC90052986 (krátký černý had)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MC90052976 (dlouhý černý had)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259631" y="351691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811</TotalTime>
  <Words>303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77</cp:revision>
  <dcterms:created xsi:type="dcterms:W3CDTF">2012-09-11T13:55:05Z</dcterms:created>
  <dcterms:modified xsi:type="dcterms:W3CDTF">2012-11-02T13:02:48Z</dcterms:modified>
</cp:coreProperties>
</file>