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75" r:id="rId3"/>
    <p:sldId id="269" r:id="rId4"/>
    <p:sldId id="317" r:id="rId5"/>
    <p:sldId id="318" r:id="rId6"/>
    <p:sldId id="319" r:id="rId7"/>
    <p:sldId id="320" r:id="rId8"/>
    <p:sldId id="316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8BBA84B7-E3CC-46EA-B96C-F2E9867EF1E5}">
          <p14:sldIdLst>
            <p14:sldId id="258"/>
            <p14:sldId id="275"/>
            <p14:sldId id="269"/>
            <p14:sldId id="317"/>
            <p14:sldId id="318"/>
            <p14:sldId id="319"/>
            <p14:sldId id="320"/>
            <p14:sldId id="316"/>
          </p14:sldIdLst>
        </p14:section>
        <p14:section name="Oddíl bez názvu" id="{3FFA400A-B681-47F4-8C81-DA65089FB352}">
          <p14:sldIdLst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CC9900"/>
    <a:srgbClr val="FF8989"/>
    <a:srgbClr val="00FF00"/>
    <a:srgbClr val="8BEAFD"/>
    <a:srgbClr val="CC66FF"/>
    <a:srgbClr val="F88008"/>
    <a:srgbClr val="FF6699"/>
    <a:srgbClr val="E1C5A7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17" autoAdjust="0"/>
    <p:restoredTop sz="94660"/>
  </p:normalViewPr>
  <p:slideViewPr>
    <p:cSldViewPr>
      <p:cViewPr varScale="1">
        <p:scale>
          <a:sx n="69" d="100"/>
          <a:sy n="69" d="100"/>
        </p:scale>
        <p:origin x="-13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6_5" csCatId="accent6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 09_ ANGLICKÝ JAZYK 3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TOYS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61301" custScaleY="61587" custLinFactY="26816" custLinFactNeighborX="1762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3558"/>
          <a:ext cx="6498430" cy="1259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VY_22_ INOVACE_ 09_ ANGLICKÝ JAZYK 3</a:t>
          </a:r>
          <a:endParaRPr lang="cs-CZ" sz="2600" kern="1200" dirty="0"/>
        </a:p>
      </dsp:txBody>
      <dsp:txXfrm>
        <a:off x="1418853" y="535055"/>
        <a:ext cx="6375436" cy="1136770"/>
      </dsp:txXfrm>
    </dsp:sp>
    <dsp:sp modelId="{ED2230FF-1096-48BA-B691-CB70E3195D4E}">
      <dsp:nvSpPr>
        <dsp:cNvPr id="0" name=""/>
        <dsp:cNvSpPr/>
      </dsp:nvSpPr>
      <dsp:spPr>
        <a:xfrm>
          <a:off x="1643169" y="1890793"/>
          <a:ext cx="5926804" cy="1259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Základní škola a Mateřská škola, Potštejn, okres Rychnov nad Kněžnou</a:t>
          </a:r>
          <a:endParaRPr lang="cs-CZ" sz="2500" kern="1200" dirty="0"/>
        </a:p>
      </dsp:txBody>
      <dsp:txXfrm>
        <a:off x="1704666" y="1952290"/>
        <a:ext cx="5803810" cy="1136770"/>
      </dsp:txXfrm>
    </dsp:sp>
    <dsp:sp modelId="{6E27EA9C-C67C-450A-8A3C-DF1F4862AEAB}">
      <dsp:nvSpPr>
        <dsp:cNvPr id="0" name=""/>
        <dsp:cNvSpPr/>
      </dsp:nvSpPr>
      <dsp:spPr>
        <a:xfrm>
          <a:off x="4207227" y="3803317"/>
          <a:ext cx="1878685" cy="77585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TOYS</a:t>
          </a:r>
          <a:endParaRPr lang="cs-CZ" sz="2500" b="1" kern="1200" dirty="0"/>
        </a:p>
      </dsp:txBody>
      <dsp:txXfrm>
        <a:off x="4245101" y="3841191"/>
        <a:ext cx="1802937" cy="7001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PNG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PNG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.WMF"/><Relationship Id="rId3" Type="http://schemas.openxmlformats.org/officeDocument/2006/relationships/image" Target="../media/image9.WMF"/><Relationship Id="rId7" Type="http://schemas.openxmlformats.org/officeDocument/2006/relationships/image" Target="../media/image3.WMF"/><Relationship Id="rId12" Type="http://schemas.openxmlformats.org/officeDocument/2006/relationships/image" Target="../media/image14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11" Type="http://schemas.openxmlformats.org/officeDocument/2006/relationships/image" Target="../media/image13.png"/><Relationship Id="rId5" Type="http://schemas.openxmlformats.org/officeDocument/2006/relationships/image" Target="../media/image4.WMF"/><Relationship Id="rId10" Type="http://schemas.openxmlformats.org/officeDocument/2006/relationships/image" Target="../media/image7.WMF"/><Relationship Id="rId4" Type="http://schemas.openxmlformats.org/officeDocument/2006/relationships/image" Target="../media/image11.WMF"/><Relationship Id="rId9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95026921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57554" y="4749748"/>
            <a:ext cx="3734726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Mgr. Renata 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163652"/>
            <a:ext cx="8229600" cy="53616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endParaRPr lang="cs-CZ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</a:t>
            </a:r>
            <a:r>
              <a:rPr lang="cs-CZ" sz="2800" b="1" smtClean="0">
                <a:solidFill>
                  <a:schemeClr val="tx1"/>
                </a:solidFill>
                <a:latin typeface="Comic Sans MS" pitchFamily="66" charset="0"/>
              </a:rPr>
              <a:t>: </a:t>
            </a:r>
            <a:r>
              <a:rPr lang="cs-CZ" sz="2800" smtClean="0">
                <a:solidFill>
                  <a:schemeClr val="tx1"/>
                </a:solidFill>
                <a:latin typeface="Comic Sans MS" pitchFamily="66" charset="0"/>
              </a:rPr>
              <a:t>1.11.2012</a:t>
            </a: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3.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toys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car,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train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ball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</a:p>
          <a:p>
            <a:pPr marL="45720" indent="0">
              <a:buNone/>
            </a:pPr>
            <a:r>
              <a:rPr lang="cs-CZ" sz="28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doll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teddy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plane,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horse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kite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robot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Žáci se seznamují s  názvy hraček. Překládají jednoduché věty se slovesy „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“, „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have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“.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60365" y="332655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TOYS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31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85721"/>
            <a:ext cx="3536696" cy="4070416"/>
          </a:xfrm>
          <a:prstGeom prst="rect">
            <a:avLst/>
          </a:prstGeom>
        </p:spPr>
      </p:pic>
      <p:sp>
        <p:nvSpPr>
          <p:cNvPr id="2" name="Vodorovný svitek 1"/>
          <p:cNvSpPr/>
          <p:nvPr/>
        </p:nvSpPr>
        <p:spPr>
          <a:xfrm>
            <a:off x="4529563" y="4149080"/>
            <a:ext cx="3083379" cy="1800200"/>
          </a:xfrm>
          <a:prstGeom prst="horizontalScrol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TOYS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4529563" y="764704"/>
            <a:ext cx="3917903" cy="1584176"/>
          </a:xfrm>
          <a:prstGeom prst="cloudCallout">
            <a:avLst>
              <a:gd name="adj1" fmla="val -66493"/>
              <a:gd name="adj2" fmla="val 8147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HELLO!</a:t>
            </a:r>
            <a:endParaRPr lang="cs-CZ" sz="3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53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32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7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77" tmFilter="0, 0; 0.125,0.2665; 0.25,0.4; 0.375,0.465; 0.5,0.5;  0.625,0.535; 0.75,0.6; 0.875,0.7335; 1,1">
                                          <p:stCondLst>
                                            <p:cond delay="157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8" tmFilter="0, 0; 0.125,0.2665; 0.25,0.4; 0.375,0.465; 0.5,0.5;  0.625,0.535; 0.75,0.6; 0.875,0.7335; 1,1">
                                          <p:stCondLst>
                                            <p:cond delay="31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90" tmFilter="0, 0; 0.125,0.2665; 0.25,0.4; 0.375,0.465; 0.5,0.5;  0.625,0.535; 0.75,0.6; 0.875,0.7335; 1,1">
                                          <p:stCondLst>
                                            <p:cond delay="39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2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94" decel="50000">
                                          <p:stCondLst>
                                            <p:cond delay="16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2">
                                          <p:stCondLst>
                                            <p:cond delay="31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94" decel="50000">
                                          <p:stCondLst>
                                            <p:cond delay="317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2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94" decel="50000">
                                          <p:stCondLst>
                                            <p:cond delay="396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2">
                                          <p:stCondLst>
                                            <p:cond delay="429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94" decel="50000">
                                          <p:stCondLst>
                                            <p:cond delay="4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70833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987824" y="474631"/>
            <a:ext cx="5832648" cy="1020860"/>
          </a:xfrm>
          <a:prstGeom prst="cloudCallout">
            <a:avLst>
              <a:gd name="adj1" fmla="val -65190"/>
              <a:gd name="adj2" fmla="val -1022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THERE ARE MY TOYS.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138" y="2636513"/>
            <a:ext cx="1103628" cy="137445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7844" y="3159401"/>
            <a:ext cx="1152128" cy="151440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264" y="4545098"/>
            <a:ext cx="1764196" cy="176419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66" y="2523486"/>
            <a:ext cx="1827886" cy="142646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992" y="4646664"/>
            <a:ext cx="1407814" cy="139876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053" y="2094980"/>
            <a:ext cx="1832458" cy="96103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68" y="4666014"/>
            <a:ext cx="1825142" cy="1466698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5580112" y="1753850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TRAIN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876156" y="3986072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DOLL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425809" y="6032328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HORSE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110282" y="3513437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TEDDY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732240" y="5801496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CAR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67544" y="2174848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PLANE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101008" y="6023949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KITE</a:t>
            </a:r>
            <a:endParaRPr lang="cs-CZ" sz="2400" b="1" dirty="0"/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94" y="3916601"/>
            <a:ext cx="972041" cy="130169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0" t="-1585" b="-1"/>
          <a:stretch/>
        </p:blipFill>
        <p:spPr>
          <a:xfrm>
            <a:off x="4379484" y="1946950"/>
            <a:ext cx="865356" cy="841993"/>
          </a:xfrm>
          <a:prstGeom prst="rect">
            <a:avLst/>
          </a:prstGeom>
        </p:spPr>
      </p:pic>
      <p:sp>
        <p:nvSpPr>
          <p:cNvPr id="22" name="TextovéPole 21"/>
          <p:cNvSpPr txBox="1"/>
          <p:nvPr/>
        </p:nvSpPr>
        <p:spPr>
          <a:xfrm>
            <a:off x="2987824" y="1864147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BALL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523581" y="4123213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ROBOT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696899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70833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987824" y="474631"/>
            <a:ext cx="2808312" cy="1020860"/>
          </a:xfrm>
          <a:prstGeom prst="cloudCallout">
            <a:avLst>
              <a:gd name="adj1" fmla="val -65190"/>
              <a:gd name="adj2" fmla="val -1022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MATCH.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96" y="4600654"/>
            <a:ext cx="936566" cy="116639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077" y="2139101"/>
            <a:ext cx="819329" cy="107695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43" y="5255758"/>
            <a:ext cx="1764196" cy="176419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749" y="686699"/>
            <a:ext cx="1505527" cy="117489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50" y="2263264"/>
            <a:ext cx="935125" cy="92911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274" y="5758619"/>
            <a:ext cx="1564403" cy="82045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274" y="3481650"/>
            <a:ext cx="1431730" cy="1150549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5029347" y="5887760"/>
            <a:ext cx="1800200" cy="613470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TRAIN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755306" y="5644374"/>
            <a:ext cx="1620180" cy="613470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DOLL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827756" y="5887760"/>
            <a:ext cx="1936759" cy="613470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HORSE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47977" y="5612292"/>
            <a:ext cx="1959930" cy="613470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TEDDY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703560" y="5880648"/>
            <a:ext cx="1416612" cy="613470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CAR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458180" y="5767049"/>
            <a:ext cx="1709521" cy="613470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PLANE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773965" y="5842533"/>
            <a:ext cx="1464766" cy="613470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KITE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565395" y="5748784"/>
            <a:ext cx="1950821" cy="613470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ROBOT</a:t>
            </a:r>
            <a:endParaRPr lang="cs-CZ" sz="2400" b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31" y="3262723"/>
            <a:ext cx="972041" cy="130169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0" t="-1585" b="-1"/>
          <a:stretch/>
        </p:blipFill>
        <p:spPr>
          <a:xfrm>
            <a:off x="7793512" y="4802381"/>
            <a:ext cx="865356" cy="841993"/>
          </a:xfrm>
          <a:prstGeom prst="rect">
            <a:avLst/>
          </a:prstGeom>
        </p:spPr>
      </p:pic>
      <p:sp>
        <p:nvSpPr>
          <p:cNvPr id="21" name="TextovéPole 20"/>
          <p:cNvSpPr txBox="1"/>
          <p:nvPr/>
        </p:nvSpPr>
        <p:spPr>
          <a:xfrm>
            <a:off x="3624566" y="5788705"/>
            <a:ext cx="1667228" cy="613470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  BALL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69002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033273"/>
              </p:ext>
            </p:extLst>
          </p:nvPr>
        </p:nvGraphicFramePr>
        <p:xfrm>
          <a:off x="439337" y="3863305"/>
          <a:ext cx="2735325" cy="2201133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911775"/>
                <a:gridCol w="911775"/>
                <a:gridCol w="911775"/>
              </a:tblGrid>
              <a:tr h="73371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3371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3371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2229"/>
              </p:ext>
            </p:extLst>
          </p:nvPr>
        </p:nvGraphicFramePr>
        <p:xfrm>
          <a:off x="3447644" y="3844258"/>
          <a:ext cx="2301090" cy="2201133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767030"/>
                <a:gridCol w="767030"/>
                <a:gridCol w="767030"/>
              </a:tblGrid>
              <a:tr h="73371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3371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3371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626745"/>
              </p:ext>
            </p:extLst>
          </p:nvPr>
        </p:nvGraphicFramePr>
        <p:xfrm>
          <a:off x="6069183" y="3808670"/>
          <a:ext cx="2623015" cy="2270679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879528"/>
                <a:gridCol w="879528"/>
                <a:gridCol w="863959"/>
              </a:tblGrid>
              <a:tr h="7568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568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568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39" name="Skupina 38"/>
          <p:cNvGrpSpPr/>
          <p:nvPr/>
        </p:nvGrpSpPr>
        <p:grpSpPr>
          <a:xfrm>
            <a:off x="6122028" y="3778993"/>
            <a:ext cx="2507217" cy="2427892"/>
            <a:chOff x="5939163" y="3804323"/>
            <a:chExt cx="2507217" cy="2427892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0244" y="4581441"/>
              <a:ext cx="797391" cy="744236"/>
            </a:xfrm>
            <a:prstGeom prst="rect">
              <a:avLst/>
            </a:prstGeom>
          </p:spPr>
        </p:pic>
        <p:pic>
          <p:nvPicPr>
            <p:cNvPr id="11" name="Obrázek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71665" y="3972103"/>
              <a:ext cx="608865" cy="585185"/>
            </a:xfrm>
            <a:prstGeom prst="rect">
              <a:avLst/>
            </a:prstGeom>
          </p:spPr>
        </p:pic>
        <p:pic>
          <p:nvPicPr>
            <p:cNvPr id="13" name="Obrázek 1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550" t="-1585" b="-1"/>
            <a:stretch/>
          </p:blipFill>
          <p:spPr>
            <a:xfrm>
              <a:off x="6069183" y="4735023"/>
              <a:ext cx="508521" cy="591767"/>
            </a:xfrm>
            <a:prstGeom prst="rect">
              <a:avLst/>
            </a:prstGeom>
          </p:spPr>
        </p:pic>
        <p:pic>
          <p:nvPicPr>
            <p:cNvPr id="15" name="Obrázek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248" y="5422741"/>
              <a:ext cx="424303" cy="667027"/>
            </a:xfrm>
            <a:prstGeom prst="rect">
              <a:avLst/>
            </a:prstGeom>
          </p:spPr>
        </p:pic>
        <p:pic>
          <p:nvPicPr>
            <p:cNvPr id="18" name="Obrázek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1049" y="3804323"/>
              <a:ext cx="464289" cy="743599"/>
            </a:xfrm>
            <a:prstGeom prst="rect">
              <a:avLst/>
            </a:prstGeom>
          </p:spPr>
        </p:pic>
        <p:pic>
          <p:nvPicPr>
            <p:cNvPr id="22" name="Obrázek 2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821" y="4643539"/>
              <a:ext cx="452188" cy="673526"/>
            </a:xfrm>
            <a:prstGeom prst="rect">
              <a:avLst/>
            </a:prstGeom>
          </p:spPr>
        </p:pic>
        <p:pic>
          <p:nvPicPr>
            <p:cNvPr id="24" name="Obrázek 2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05814" y="5346505"/>
              <a:ext cx="740566" cy="885710"/>
            </a:xfrm>
            <a:prstGeom prst="rect">
              <a:avLst/>
            </a:prstGeom>
          </p:spPr>
        </p:pic>
        <p:pic>
          <p:nvPicPr>
            <p:cNvPr id="26" name="Obrázek 25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9163" y="4023385"/>
              <a:ext cx="778095" cy="488051"/>
            </a:xfrm>
            <a:prstGeom prst="rect">
              <a:avLst/>
            </a:prstGeom>
          </p:spPr>
        </p:pic>
        <p:pic>
          <p:nvPicPr>
            <p:cNvPr id="29" name="Obrázek 2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2299" y="5458091"/>
              <a:ext cx="658914" cy="651474"/>
            </a:xfrm>
            <a:prstGeom prst="rect">
              <a:avLst/>
            </a:prstGeom>
          </p:spPr>
        </p:pic>
      </p:grpSp>
      <p:grpSp>
        <p:nvGrpSpPr>
          <p:cNvPr id="38" name="Skupina 37"/>
          <p:cNvGrpSpPr/>
          <p:nvPr/>
        </p:nvGrpSpPr>
        <p:grpSpPr>
          <a:xfrm>
            <a:off x="3443677" y="3820993"/>
            <a:ext cx="2239783" cy="2224398"/>
            <a:chOff x="3287863" y="3820993"/>
            <a:chExt cx="2239783" cy="2224398"/>
          </a:xfrm>
        </p:grpSpPr>
        <p:pic>
          <p:nvPicPr>
            <p:cNvPr id="8" name="Obrázek 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0793" y="5387638"/>
              <a:ext cx="586853" cy="598799"/>
            </a:xfrm>
            <a:prstGeom prst="rect">
              <a:avLst/>
            </a:prstGeom>
          </p:spPr>
        </p:pic>
        <p:pic>
          <p:nvPicPr>
            <p:cNvPr id="10" name="Obrázek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07200" y="4710164"/>
              <a:ext cx="542278" cy="537870"/>
            </a:xfrm>
            <a:prstGeom prst="rect">
              <a:avLst/>
            </a:prstGeom>
          </p:spPr>
        </p:pic>
        <p:pic>
          <p:nvPicPr>
            <p:cNvPr id="12" name="Obrázek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550" t="-1585" b="-1"/>
            <a:stretch/>
          </p:blipFill>
          <p:spPr>
            <a:xfrm>
              <a:off x="3416502" y="4704114"/>
              <a:ext cx="452908" cy="543920"/>
            </a:xfrm>
            <a:prstGeom prst="rect">
              <a:avLst/>
            </a:prstGeom>
          </p:spPr>
        </p:pic>
        <p:pic>
          <p:nvPicPr>
            <p:cNvPr id="16" name="Obrázek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5270" y="3955930"/>
              <a:ext cx="377900" cy="613095"/>
            </a:xfrm>
            <a:prstGeom prst="rect">
              <a:avLst/>
            </a:prstGeom>
          </p:spPr>
        </p:pic>
        <p:pic>
          <p:nvPicPr>
            <p:cNvPr id="19" name="Obrázek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6312" y="5346506"/>
              <a:ext cx="422836" cy="698885"/>
            </a:xfrm>
            <a:prstGeom prst="rect">
              <a:avLst/>
            </a:prstGeom>
          </p:spPr>
        </p:pic>
        <p:pic>
          <p:nvPicPr>
            <p:cNvPr id="21" name="Obrázek 2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6412" y="3957877"/>
              <a:ext cx="402736" cy="619069"/>
            </a:xfrm>
            <a:prstGeom prst="rect">
              <a:avLst/>
            </a:prstGeom>
          </p:spPr>
        </p:pic>
        <p:pic>
          <p:nvPicPr>
            <p:cNvPr id="25" name="Obrázek 2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9065" y="4569025"/>
              <a:ext cx="659576" cy="814096"/>
            </a:xfrm>
            <a:prstGeom prst="rect">
              <a:avLst/>
            </a:prstGeom>
          </p:spPr>
        </p:pic>
        <p:pic>
          <p:nvPicPr>
            <p:cNvPr id="27" name="Obrázek 2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9023" y="5531959"/>
              <a:ext cx="693000" cy="448590"/>
            </a:xfrm>
            <a:prstGeom prst="rect">
              <a:avLst/>
            </a:prstGeom>
          </p:spPr>
        </p:pic>
        <p:pic>
          <p:nvPicPr>
            <p:cNvPr id="30" name="Obrázek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87863" y="3820993"/>
              <a:ext cx="710186" cy="684061"/>
            </a:xfrm>
            <a:prstGeom prst="rect">
              <a:avLst/>
            </a:prstGeom>
          </p:spPr>
        </p:pic>
      </p:grpSp>
      <p:grpSp>
        <p:nvGrpSpPr>
          <p:cNvPr id="40" name="Skupina 39"/>
          <p:cNvGrpSpPr/>
          <p:nvPr/>
        </p:nvGrpSpPr>
        <p:grpSpPr>
          <a:xfrm>
            <a:off x="532136" y="3933120"/>
            <a:ext cx="2549727" cy="2164594"/>
            <a:chOff x="274920" y="3925174"/>
            <a:chExt cx="2549727" cy="2164594"/>
          </a:xfrm>
        </p:grpSpPr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920" y="4588508"/>
              <a:ext cx="746989" cy="708676"/>
            </a:xfrm>
            <a:prstGeom prst="rect">
              <a:avLst/>
            </a:prstGeom>
          </p:spPr>
        </p:pic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7382" y="3968375"/>
              <a:ext cx="617265" cy="620346"/>
            </a:xfrm>
            <a:prstGeom prst="rect">
              <a:avLst/>
            </a:prstGeom>
          </p:spPr>
        </p:pic>
        <p:pic>
          <p:nvPicPr>
            <p:cNvPr id="14" name="Obrázek 1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550" t="-1585" b="-1"/>
            <a:stretch/>
          </p:blipFill>
          <p:spPr>
            <a:xfrm>
              <a:off x="2317272" y="5364751"/>
              <a:ext cx="476378" cy="563491"/>
            </a:xfrm>
            <a:prstGeom prst="rect">
              <a:avLst/>
            </a:prstGeom>
          </p:spPr>
        </p:pic>
        <p:pic>
          <p:nvPicPr>
            <p:cNvPr id="17" name="Obrázek 1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2049" y="4606772"/>
              <a:ext cx="430676" cy="701124"/>
            </a:xfrm>
            <a:prstGeom prst="rect">
              <a:avLst/>
            </a:prstGeom>
          </p:spPr>
        </p:pic>
        <p:pic>
          <p:nvPicPr>
            <p:cNvPr id="20" name="Obrázek 1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8018" y="3925174"/>
              <a:ext cx="423606" cy="641344"/>
            </a:xfrm>
            <a:prstGeom prst="rect">
              <a:avLst/>
            </a:prstGeom>
          </p:spPr>
        </p:pic>
        <p:pic>
          <p:nvPicPr>
            <p:cNvPr id="23" name="Obrázek 2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354" y="5246379"/>
              <a:ext cx="693755" cy="843389"/>
            </a:xfrm>
            <a:prstGeom prst="rect">
              <a:avLst/>
            </a:prstGeom>
          </p:spPr>
        </p:pic>
        <p:pic>
          <p:nvPicPr>
            <p:cNvPr id="28" name="Obrázek 2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4391" y="4046183"/>
              <a:ext cx="728912" cy="464731"/>
            </a:xfrm>
            <a:prstGeom prst="rect">
              <a:avLst/>
            </a:prstGeom>
          </p:spPr>
        </p:pic>
        <p:pic>
          <p:nvPicPr>
            <p:cNvPr id="31" name="Obrázek 3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7272" y="4639756"/>
              <a:ext cx="397483" cy="635156"/>
            </a:xfrm>
            <a:prstGeom prst="rect">
              <a:avLst/>
            </a:prstGeom>
          </p:spPr>
        </p:pic>
        <p:pic>
          <p:nvPicPr>
            <p:cNvPr id="32" name="Obrázek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3799" y="5477642"/>
              <a:ext cx="570379" cy="557224"/>
            </a:xfrm>
            <a:prstGeom prst="rect">
              <a:avLst/>
            </a:prstGeom>
          </p:spPr>
        </p:pic>
      </p:grpSp>
      <p:pic>
        <p:nvPicPr>
          <p:cNvPr id="36" name="Obrázek 3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40" y="1052736"/>
            <a:ext cx="1440160" cy="1657493"/>
          </a:xfrm>
          <a:prstGeom prst="rect">
            <a:avLst/>
          </a:prstGeom>
        </p:spPr>
      </p:pic>
      <p:sp>
        <p:nvSpPr>
          <p:cNvPr id="37" name="Obláček 36"/>
          <p:cNvSpPr/>
          <p:nvPr/>
        </p:nvSpPr>
        <p:spPr>
          <a:xfrm>
            <a:off x="1953185" y="389078"/>
            <a:ext cx="5290008" cy="879682"/>
          </a:xfrm>
          <a:prstGeom prst="cloudCallout">
            <a:avLst>
              <a:gd name="adj1" fmla="val -55555"/>
              <a:gd name="adj2" fmla="val 8173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FIND AND POINT.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1" name="Zkosené hrany 40"/>
          <p:cNvSpPr/>
          <p:nvPr/>
        </p:nvSpPr>
        <p:spPr>
          <a:xfrm>
            <a:off x="3888582" y="2149833"/>
            <a:ext cx="1892759" cy="576064"/>
          </a:xfrm>
          <a:prstGeom prst="bevel">
            <a:avLst/>
          </a:prstGeom>
          <a:solidFill>
            <a:srgbClr val="E1C5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>
                <a:solidFill>
                  <a:schemeClr val="tx1"/>
                </a:solidFill>
                <a:latin typeface="Comic Sans MS" pitchFamily="66" charset="0"/>
              </a:rPr>
              <a:t>A CAR</a:t>
            </a:r>
            <a:endParaRPr lang="cs-CZ" sz="24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4" name="Zkosené hrany 43"/>
          <p:cNvSpPr/>
          <p:nvPr/>
        </p:nvSpPr>
        <p:spPr>
          <a:xfrm>
            <a:off x="4971318" y="1445552"/>
            <a:ext cx="1892759" cy="576064"/>
          </a:xfrm>
          <a:prstGeom prst="bevel">
            <a:avLst/>
          </a:prstGeom>
          <a:solidFill>
            <a:srgbClr val="FF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DOLL</a:t>
            </a:r>
          </a:p>
        </p:txBody>
      </p:sp>
      <p:sp>
        <p:nvSpPr>
          <p:cNvPr id="45" name="Zkosené hrany 44"/>
          <p:cNvSpPr/>
          <p:nvPr/>
        </p:nvSpPr>
        <p:spPr>
          <a:xfrm>
            <a:off x="1826850" y="2149833"/>
            <a:ext cx="1892759" cy="576064"/>
          </a:xfrm>
          <a:prstGeom prst="bevel">
            <a:avLst/>
          </a:prstGeom>
          <a:solidFill>
            <a:srgbClr val="F8800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ROBOT</a:t>
            </a:r>
          </a:p>
        </p:txBody>
      </p:sp>
      <p:sp>
        <p:nvSpPr>
          <p:cNvPr id="46" name="Zkosené hrany 45"/>
          <p:cNvSpPr/>
          <p:nvPr/>
        </p:nvSpPr>
        <p:spPr>
          <a:xfrm>
            <a:off x="5995920" y="2149833"/>
            <a:ext cx="1892759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KITE</a:t>
            </a:r>
          </a:p>
        </p:txBody>
      </p:sp>
      <p:sp>
        <p:nvSpPr>
          <p:cNvPr id="47" name="Zkosené hrany 46"/>
          <p:cNvSpPr/>
          <p:nvPr/>
        </p:nvSpPr>
        <p:spPr>
          <a:xfrm>
            <a:off x="2464598" y="2880672"/>
            <a:ext cx="1892759" cy="576064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BALL</a:t>
            </a:r>
          </a:p>
        </p:txBody>
      </p:sp>
      <p:sp>
        <p:nvSpPr>
          <p:cNvPr id="48" name="Zkosené hrany 47"/>
          <p:cNvSpPr/>
          <p:nvPr/>
        </p:nvSpPr>
        <p:spPr>
          <a:xfrm>
            <a:off x="6864077" y="2891020"/>
            <a:ext cx="1892759" cy="576064"/>
          </a:xfrm>
          <a:prstGeom prst="bevel">
            <a:avLst/>
          </a:prstGeom>
          <a:solidFill>
            <a:srgbClr val="8BEA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TRAIN</a:t>
            </a:r>
          </a:p>
        </p:txBody>
      </p:sp>
      <p:sp>
        <p:nvSpPr>
          <p:cNvPr id="49" name="Zkosené hrany 48"/>
          <p:cNvSpPr/>
          <p:nvPr/>
        </p:nvSpPr>
        <p:spPr>
          <a:xfrm>
            <a:off x="366840" y="2896520"/>
            <a:ext cx="1892759" cy="576064"/>
          </a:xfrm>
          <a:prstGeom prst="bevel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TEDDY</a:t>
            </a:r>
          </a:p>
        </p:txBody>
      </p:sp>
      <p:sp>
        <p:nvSpPr>
          <p:cNvPr id="50" name="Zkosené hrany 49"/>
          <p:cNvSpPr/>
          <p:nvPr/>
        </p:nvSpPr>
        <p:spPr>
          <a:xfrm>
            <a:off x="4558414" y="2896520"/>
            <a:ext cx="1892759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PLANE</a:t>
            </a:r>
          </a:p>
        </p:txBody>
      </p:sp>
      <p:sp>
        <p:nvSpPr>
          <p:cNvPr id="51" name="Zkosené hrany 50"/>
          <p:cNvSpPr/>
          <p:nvPr/>
        </p:nvSpPr>
        <p:spPr>
          <a:xfrm>
            <a:off x="2846016" y="1445552"/>
            <a:ext cx="1892759" cy="576064"/>
          </a:xfrm>
          <a:prstGeom prst="bevel">
            <a:avLst/>
          </a:prstGeom>
          <a:solidFill>
            <a:srgbClr val="CC99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HORSE</a:t>
            </a:r>
          </a:p>
        </p:txBody>
      </p:sp>
    </p:spTree>
    <p:extLst>
      <p:ext uri="{BB962C8B-B14F-4D97-AF65-F5344CB8AC3E}">
        <p14:creationId xmlns:p14="http://schemas.microsoft.com/office/powerpoint/2010/main" val="1308266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07" y="300890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3131840" y="474629"/>
            <a:ext cx="5328592" cy="1154169"/>
          </a:xfrm>
          <a:prstGeom prst="cloudCallout">
            <a:avLst>
              <a:gd name="adj1" fmla="val -65190"/>
              <a:gd name="adj2" fmla="val -1022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WHICH TOYS DO YOU HAVE? WRITE.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1382657" y="3068960"/>
            <a:ext cx="2088232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406651" y="3501008"/>
            <a:ext cx="2088232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373650" y="3933056"/>
            <a:ext cx="2088232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373650" y="4365104"/>
            <a:ext cx="2088232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373650" y="4797152"/>
            <a:ext cx="2088232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373650" y="5229200"/>
            <a:ext cx="2088232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1373650" y="5661248"/>
            <a:ext cx="2088232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373650" y="6093296"/>
            <a:ext cx="2088232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1373650" y="21328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BOYS HAVE:</a:t>
            </a:r>
            <a:endParaRPr lang="cs-CZ" sz="2400" b="1" dirty="0">
              <a:solidFill>
                <a:srgbClr val="0070C0"/>
              </a:solidFill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5497252" y="3068960"/>
            <a:ext cx="2088232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521246" y="3501008"/>
            <a:ext cx="2088232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488245" y="3933056"/>
            <a:ext cx="2088232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5488245" y="4365104"/>
            <a:ext cx="2088232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5488245" y="4797152"/>
            <a:ext cx="2088232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5488245" y="5229200"/>
            <a:ext cx="2088232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488245" y="5661248"/>
            <a:ext cx="2088232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5488245" y="6093296"/>
            <a:ext cx="2088232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5475103" y="2132855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66"/>
                </a:solidFill>
              </a:rPr>
              <a:t>GIRLS HAVE:</a:t>
            </a:r>
            <a:endParaRPr lang="cs-CZ" sz="2400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274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3946"/>
            <a:ext cx="1296144" cy="1491744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627782" y="260648"/>
            <a:ext cx="3888434" cy="1080119"/>
          </a:xfrm>
          <a:prstGeom prst="cloudCallout">
            <a:avLst>
              <a:gd name="adj1" fmla="val -66316"/>
              <a:gd name="adj2" fmla="val -1221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TRANSLATE.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00886" y="1916832"/>
            <a:ext cx="8419585" cy="64807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MÁM MALOU RŮŽOVOU PANENKU.</a:t>
            </a:r>
            <a:endParaRPr lang="cs-CZ" sz="32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59621" y="2857752"/>
            <a:ext cx="8460850" cy="648072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LÍBÍ SE MI DLOUHÝ MODRÝ VLAK</a:t>
            </a:r>
            <a:r>
              <a:rPr lang="cs-CZ" sz="3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400886" y="3789040"/>
            <a:ext cx="8419585" cy="64807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MÁM VELKÉ ŠEDÉ LETADLO</a:t>
            </a:r>
            <a:r>
              <a:rPr lang="cs-CZ" sz="3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326440" y="4653136"/>
            <a:ext cx="8583996" cy="648072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MÁM  RÁD ČERVENÝ MÍČ.</a:t>
            </a:r>
            <a:endParaRPr lang="cs-CZ" sz="32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233561" y="5529456"/>
            <a:ext cx="8676875" cy="64807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MÁM KONÍKA, ROBOTA A AUTÍČKO.</a:t>
            </a:r>
            <a:endParaRPr lang="cs-CZ" sz="32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00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176024"/>
            <a:ext cx="856895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</a:t>
            </a:r>
          </a:p>
          <a:p>
            <a:r>
              <a:rPr lang="cs-CZ" sz="2400" dirty="0" smtClean="0"/>
              <a:t>www -  </a:t>
            </a:r>
            <a:r>
              <a:rPr lang="cs-CZ" sz="2400" dirty="0" smtClean="0">
                <a:hlinkClick r:id="rId2"/>
              </a:rPr>
              <a:t>http://office.microsoft.com</a:t>
            </a:r>
            <a:r>
              <a:rPr lang="cs-CZ" sz="2400" dirty="0" smtClean="0"/>
              <a:t> :</a:t>
            </a:r>
          </a:p>
          <a:p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MC900411642 (kočka Linda)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MC90019578 (panenka)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MC900232136 (medvídek)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MC900437099 (auto)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MC900311922 (letadlo)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MC900290361 (koník)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MC900355691 (vláček)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MC900355669 (drak)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MC900232725 (</a:t>
            </a:r>
            <a:r>
              <a:rPr lang="cs-CZ" sz="2400" dirty="0" smtClean="0"/>
              <a:t>robot)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MC900371102 </a:t>
            </a:r>
            <a:r>
              <a:rPr lang="cs-CZ" sz="2400" smtClean="0"/>
              <a:t>(míč)</a:t>
            </a:r>
            <a:endParaRPr lang="cs-CZ" sz="24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1259631" y="351691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>
    <a:spDef>
      <a:spPr>
        <a:solidFill>
          <a:srgbClr val="00B0F0"/>
        </a:solidFill>
        <a:ln>
          <a:solidFill>
            <a:schemeClr val="tx1"/>
          </a:solidFill>
        </a:ln>
      </a:spPr>
      <a:bodyPr rtlCol="0" anchor="ctr"/>
      <a:lstStyle>
        <a:defPPr algn="ctr">
          <a:defRPr sz="2400" b="1" dirty="0" smtClean="0">
            <a:solidFill>
              <a:schemeClr val="tx1"/>
            </a:solidFill>
            <a:latin typeface="Comic Sans MS" pitchFamily="66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930</TotalTime>
  <Words>268</Words>
  <Application>Microsoft Office PowerPoint</Application>
  <PresentationFormat>Předvádění na obrazovce (4:3)</PresentationFormat>
  <Paragraphs>70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VYJMENOVANÁ  SLOVA PO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90</cp:revision>
  <dcterms:created xsi:type="dcterms:W3CDTF">2012-09-11T13:55:05Z</dcterms:created>
  <dcterms:modified xsi:type="dcterms:W3CDTF">2012-11-09T19:17:17Z</dcterms:modified>
</cp:coreProperties>
</file>